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trictFirstAndLastChars="0" saveSubsetFonts="1" autoCompressPictures="0">
  <p:sldMasterIdLst>
    <p:sldMasterId id="2147483667" r:id="rId1"/>
  </p:sldMasterIdLst>
  <p:notesMasterIdLst>
    <p:notesMasterId r:id="rId15"/>
  </p:notesMasterIdLst>
  <p:handoutMasterIdLst>
    <p:handoutMasterId r:id="rId16"/>
  </p:handoutMasterIdLst>
  <p:sldIdLst>
    <p:sldId id="3287" r:id="rId2"/>
    <p:sldId id="3686" r:id="rId3"/>
    <p:sldId id="3685" r:id="rId4"/>
    <p:sldId id="3688" r:id="rId5"/>
    <p:sldId id="3687" r:id="rId6"/>
    <p:sldId id="3684" r:id="rId7"/>
    <p:sldId id="3691" r:id="rId8"/>
    <p:sldId id="3669" r:id="rId9"/>
    <p:sldId id="3690" r:id="rId10"/>
    <p:sldId id="3692" r:id="rId11"/>
    <p:sldId id="3689" r:id="rId12"/>
    <p:sldId id="3682" r:id="rId13"/>
    <p:sldId id="3683" r:id="rId14"/>
  </p:sldIdLst>
  <p:sldSz cx="9144000" cy="6858000" type="screen4x3"/>
  <p:notesSz cx="6858000" cy="9926638"/>
  <p:custDataLst>
    <p:tags r:id="rId17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1632" kern="1200">
        <a:solidFill>
          <a:schemeClr val="tx1"/>
        </a:solidFill>
        <a:latin typeface="Arial" charset="0"/>
        <a:ea typeface="+mn-ea"/>
        <a:cs typeface="+mn-cs"/>
      </a:defRPr>
    </a:lvl1pPr>
    <a:lvl2pPr marL="466481" algn="l" rtl="0" fontAlgn="base">
      <a:spcBef>
        <a:spcPct val="0"/>
      </a:spcBef>
      <a:spcAft>
        <a:spcPct val="0"/>
      </a:spcAft>
      <a:defRPr sz="1632" kern="1200">
        <a:solidFill>
          <a:schemeClr val="tx1"/>
        </a:solidFill>
        <a:latin typeface="Arial" charset="0"/>
        <a:ea typeface="+mn-ea"/>
        <a:cs typeface="+mn-cs"/>
      </a:defRPr>
    </a:lvl2pPr>
    <a:lvl3pPr marL="932962" algn="l" rtl="0" fontAlgn="base">
      <a:spcBef>
        <a:spcPct val="0"/>
      </a:spcBef>
      <a:spcAft>
        <a:spcPct val="0"/>
      </a:spcAft>
      <a:defRPr sz="1632" kern="1200">
        <a:solidFill>
          <a:schemeClr val="tx1"/>
        </a:solidFill>
        <a:latin typeface="Arial" charset="0"/>
        <a:ea typeface="+mn-ea"/>
        <a:cs typeface="+mn-cs"/>
      </a:defRPr>
    </a:lvl3pPr>
    <a:lvl4pPr marL="1399443" algn="l" rtl="0" fontAlgn="base">
      <a:spcBef>
        <a:spcPct val="0"/>
      </a:spcBef>
      <a:spcAft>
        <a:spcPct val="0"/>
      </a:spcAft>
      <a:defRPr sz="1632" kern="1200">
        <a:solidFill>
          <a:schemeClr val="tx1"/>
        </a:solidFill>
        <a:latin typeface="Arial" charset="0"/>
        <a:ea typeface="+mn-ea"/>
        <a:cs typeface="+mn-cs"/>
      </a:defRPr>
    </a:lvl4pPr>
    <a:lvl5pPr marL="1865925" algn="l" rtl="0" fontAlgn="base">
      <a:spcBef>
        <a:spcPct val="0"/>
      </a:spcBef>
      <a:spcAft>
        <a:spcPct val="0"/>
      </a:spcAft>
      <a:defRPr sz="1632" kern="1200">
        <a:solidFill>
          <a:schemeClr val="tx1"/>
        </a:solidFill>
        <a:latin typeface="Arial" charset="0"/>
        <a:ea typeface="+mn-ea"/>
        <a:cs typeface="+mn-cs"/>
      </a:defRPr>
    </a:lvl5pPr>
    <a:lvl6pPr marL="2332406" algn="l" defTabSz="932962" rtl="0" eaLnBrk="1" latinLnBrk="0" hangingPunct="1">
      <a:defRPr sz="1632" kern="1200">
        <a:solidFill>
          <a:schemeClr val="tx1"/>
        </a:solidFill>
        <a:latin typeface="Arial" charset="0"/>
        <a:ea typeface="+mn-ea"/>
        <a:cs typeface="+mn-cs"/>
      </a:defRPr>
    </a:lvl6pPr>
    <a:lvl7pPr marL="2798887" algn="l" defTabSz="932962" rtl="0" eaLnBrk="1" latinLnBrk="0" hangingPunct="1">
      <a:defRPr sz="1632" kern="1200">
        <a:solidFill>
          <a:schemeClr val="tx1"/>
        </a:solidFill>
        <a:latin typeface="Arial" charset="0"/>
        <a:ea typeface="+mn-ea"/>
        <a:cs typeface="+mn-cs"/>
      </a:defRPr>
    </a:lvl7pPr>
    <a:lvl8pPr marL="3265368" algn="l" defTabSz="932962" rtl="0" eaLnBrk="1" latinLnBrk="0" hangingPunct="1">
      <a:defRPr sz="1632" kern="1200">
        <a:solidFill>
          <a:schemeClr val="tx1"/>
        </a:solidFill>
        <a:latin typeface="Arial" charset="0"/>
        <a:ea typeface="+mn-ea"/>
        <a:cs typeface="+mn-cs"/>
      </a:defRPr>
    </a:lvl8pPr>
    <a:lvl9pPr marL="3731849" algn="l" defTabSz="932962" rtl="0" eaLnBrk="1" latinLnBrk="0" hangingPunct="1">
      <a:defRPr sz="1632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4677" userDrawn="1">
          <p15:clr>
            <a:srgbClr val="A4A3A4"/>
          </p15:clr>
        </p15:guide>
        <p15:guide id="2" pos="2955" userDrawn="1">
          <p15:clr>
            <a:srgbClr val="A4A3A4"/>
          </p15:clr>
        </p15:guide>
        <p15:guide id="3" orient="horz" pos="3127" userDrawn="1">
          <p15:clr>
            <a:srgbClr val="A4A3A4"/>
          </p15:clr>
        </p15:guide>
        <p15:guide id="4" pos="2160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CC33"/>
    <a:srgbClr val="00FF00"/>
    <a:srgbClr val="197E14"/>
    <a:srgbClr val="34B4AE"/>
    <a:srgbClr val="7373FF"/>
    <a:srgbClr val="00DAD0"/>
    <a:srgbClr val="011C2B"/>
    <a:srgbClr val="BEE97A"/>
    <a:srgbClr val="7FC70B"/>
    <a:srgbClr val="778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等深淺樣式 2 - 輔色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147" autoAdjust="0"/>
    <p:restoredTop sz="93861" autoAdjust="0"/>
  </p:normalViewPr>
  <p:slideViewPr>
    <p:cSldViewPr snapToGrid="0" snapToObjects="1">
      <p:cViewPr varScale="1">
        <p:scale>
          <a:sx n="69" d="100"/>
          <a:sy n="69" d="100"/>
        </p:scale>
        <p:origin x="143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3756"/>
    </p:cViewPr>
  </p:sorterViewPr>
  <p:notesViewPr>
    <p:cSldViewPr snapToGrid="0" snapToObjects="1">
      <p:cViewPr varScale="1">
        <p:scale>
          <a:sx n="53" d="100"/>
          <a:sy n="53" d="100"/>
        </p:scale>
        <p:origin x="2652" y="45"/>
      </p:cViewPr>
      <p:guideLst>
        <p:guide orient="horz" pos="4677"/>
        <p:guide pos="2955"/>
        <p:guide orient="horz" pos="3127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5915621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5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517525" y="344488"/>
            <a:ext cx="5822950" cy="436721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5123" name="Rectangle 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89534" y="4842373"/>
            <a:ext cx="5278933" cy="12728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bg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524412" y="9540045"/>
            <a:ext cx="544055" cy="1909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r">
              <a:defRPr sz="1200"/>
            </a:lvl1pPr>
          </a:lstStyle>
          <a:p>
            <a:pPr>
              <a:defRPr/>
            </a:pPr>
            <a:fld id="{3C3A632B-FBDE-46D4-BF6F-6D14421E6342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5128" name="doc id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6068402" y="110740"/>
            <a:ext cx="65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  <a:spAutoFit/>
          </a:bodyPr>
          <a:lstStyle>
            <a:lvl1pPr algn="r">
              <a:defRPr sz="800"/>
            </a:lvl1pPr>
          </a:lstStyle>
          <a:p>
            <a:pPr>
              <a:defRPr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02559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913526" rtl="0" eaLnBrk="0" fontAlgn="base" hangingPunct="0">
      <a:spcBef>
        <a:spcPct val="0"/>
      </a:spcBef>
      <a:spcAft>
        <a:spcPct val="0"/>
      </a:spcAft>
      <a:buClr>
        <a:schemeClr val="tx2"/>
      </a:buClr>
      <a:defRPr sz="1632" kern="1200">
        <a:solidFill>
          <a:schemeClr val="tx1"/>
        </a:solidFill>
        <a:latin typeface="Arial" charset="0"/>
        <a:ea typeface="+mn-ea"/>
        <a:cs typeface="+mn-cs"/>
      </a:defRPr>
    </a:lvl1pPr>
    <a:lvl2pPr marL="119860" indent="-118241" algn="l" defTabSz="913526" rtl="0" eaLnBrk="0" fontAlgn="base" hangingPunct="0">
      <a:spcBef>
        <a:spcPct val="0"/>
      </a:spcBef>
      <a:spcAft>
        <a:spcPct val="0"/>
      </a:spcAft>
      <a:buClr>
        <a:schemeClr val="tx2"/>
      </a:buClr>
      <a:buSzPct val="120000"/>
      <a:buFont typeface="Arial" charset="0"/>
      <a:buChar char="▪"/>
      <a:defRPr sz="1632" kern="1200">
        <a:solidFill>
          <a:schemeClr val="tx1"/>
        </a:solidFill>
        <a:latin typeface="Arial" charset="0"/>
        <a:ea typeface="+mn-ea"/>
        <a:cs typeface="+mn-cs"/>
      </a:defRPr>
    </a:lvl2pPr>
    <a:lvl3pPr marL="306129" indent="-184649" algn="l" defTabSz="913526" rtl="0" eaLnBrk="0" fontAlgn="base" hangingPunct="0">
      <a:spcBef>
        <a:spcPct val="0"/>
      </a:spcBef>
      <a:spcAft>
        <a:spcPct val="0"/>
      </a:spcAft>
      <a:buClr>
        <a:schemeClr val="tx2"/>
      </a:buClr>
      <a:buSzPct val="120000"/>
      <a:buFont typeface="Arial" charset="0"/>
      <a:buChar char="–"/>
      <a:defRPr sz="1632" kern="1200">
        <a:solidFill>
          <a:schemeClr val="tx1"/>
        </a:solidFill>
        <a:latin typeface="Arial" charset="0"/>
        <a:ea typeface="+mn-ea"/>
        <a:cs typeface="+mn-cs"/>
      </a:defRPr>
    </a:lvl3pPr>
    <a:lvl4pPr marL="435707" indent="-127959" algn="l" defTabSz="913526" rtl="0" eaLnBrk="0" fontAlgn="base" hangingPunct="0">
      <a:spcBef>
        <a:spcPct val="0"/>
      </a:spcBef>
      <a:spcAft>
        <a:spcPct val="0"/>
      </a:spcAft>
      <a:buClr>
        <a:schemeClr val="tx2"/>
      </a:buClr>
      <a:buFont typeface="Arial" charset="0"/>
      <a:buChar char="▫"/>
      <a:defRPr sz="1632" kern="1200">
        <a:solidFill>
          <a:schemeClr val="tx1"/>
        </a:solidFill>
        <a:latin typeface="Arial" charset="0"/>
        <a:ea typeface="+mn-ea"/>
        <a:cs typeface="+mn-cs"/>
      </a:defRPr>
    </a:lvl4pPr>
    <a:lvl5pPr marL="553946" indent="-116620" algn="l" defTabSz="913526" rtl="0" eaLnBrk="0" fontAlgn="base" hangingPunct="0">
      <a:spcBef>
        <a:spcPct val="0"/>
      </a:spcBef>
      <a:spcAft>
        <a:spcPct val="0"/>
      </a:spcAft>
      <a:buClr>
        <a:schemeClr val="tx2"/>
      </a:buClr>
      <a:buSzPct val="89000"/>
      <a:buFont typeface="Arial" charset="0"/>
      <a:buChar char="-"/>
      <a:defRPr sz="1632" kern="1200">
        <a:solidFill>
          <a:schemeClr val="tx1"/>
        </a:solidFill>
        <a:latin typeface="Arial" charset="0"/>
        <a:ea typeface="+mn-ea"/>
        <a:cs typeface="+mn-cs"/>
      </a:defRPr>
    </a:lvl5pPr>
    <a:lvl6pPr marL="2332406" algn="l" defTabSz="932962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6pPr>
    <a:lvl7pPr marL="2798887" algn="l" defTabSz="932962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7pPr>
    <a:lvl8pPr marL="3265368" algn="l" defTabSz="932962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8pPr>
    <a:lvl9pPr marL="3731849" algn="l" defTabSz="932962" rtl="0" eaLnBrk="1" latinLnBrk="0" hangingPunct="1">
      <a:defRPr sz="12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3" Type="http://schemas.openxmlformats.org/officeDocument/2006/relationships/tags" Target="../tags/tag22.xml"/><Relationship Id="rId7" Type="http://schemas.openxmlformats.org/officeDocument/2006/relationships/image" Target="../media/image4.emf"/><Relationship Id="rId2" Type="http://schemas.openxmlformats.org/officeDocument/2006/relationships/tags" Target="../tags/tag21.xml"/><Relationship Id="rId1" Type="http://schemas.openxmlformats.org/officeDocument/2006/relationships/vmlDrawing" Target="../drawings/vmlDrawing2.v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5.jp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24.xml"/><Relationship Id="rId2" Type="http://schemas.openxmlformats.org/officeDocument/2006/relationships/tags" Target="../tags/tag23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.bin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6" y="3246"/>
            <a:ext cx="9144000" cy="4750594"/>
          </a:xfrm>
          <a:prstGeom prst="rect">
            <a:avLst/>
          </a:prstGeom>
        </p:spPr>
      </p:pic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312737511"/>
              </p:ext>
            </p:extLst>
          </p:nvPr>
        </p:nvGraphicFramePr>
        <p:xfrm>
          <a:off x="1627" y="1627"/>
          <a:ext cx="1619" cy="16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509" name="think-cell Slide" r:id="rId6" imgW="270" imgH="270" progId="TCLayout.ActiveDocument.1">
                  <p:embed/>
                </p:oleObj>
              </mc:Choice>
              <mc:Fallback>
                <p:oleObj name="think-cell Slide" r:id="rId6" imgW="270" imgH="270" progId="TCLayout.ActiveDocument.1">
                  <p:embed/>
                  <p:pic>
                    <p:nvPicPr>
                      <p:cNvPr id="3" name="Object 2" hidden="1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627" y="1627"/>
                        <a:ext cx="1619" cy="16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B74E0482-1744-4C46-8F3E-BA314963A28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61984" cy="161974"/>
          </a:xfrm>
          <a:prstGeom prst="rect">
            <a:avLst/>
          </a:prstGeom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3200" b="1" i="0" baseline="0" dirty="0" err="1">
              <a:solidFill>
                <a:schemeClr val="bg1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4" name="Rectangle 1026"/>
          <p:cNvSpPr>
            <a:spLocks noGrp="1" noChangeArrowheads="1"/>
          </p:cNvSpPr>
          <p:nvPr>
            <p:ph type="ctrTitle"/>
          </p:nvPr>
        </p:nvSpPr>
        <p:spPr bwMode="auto">
          <a:xfrm>
            <a:off x="549270" y="1709758"/>
            <a:ext cx="8165360" cy="646331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4200" b="1" baseline="0">
                <a:solidFill>
                  <a:schemeClr val="bg1"/>
                </a:solidFill>
                <a:latin typeface="+mj-lt"/>
                <a:ea typeface="+mj-ea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15" name="Rectangle 1027"/>
          <p:cNvSpPr>
            <a:spLocks noGrp="1" noChangeArrowheads="1"/>
          </p:cNvSpPr>
          <p:nvPr>
            <p:ph type="subTitle" idx="1" hasCustomPrompt="1"/>
          </p:nvPr>
        </p:nvSpPr>
        <p:spPr bwMode="auto">
          <a:xfrm>
            <a:off x="581076" y="2816127"/>
            <a:ext cx="3272016" cy="276999"/>
          </a:xfrm>
          <a:prstGeom prst="rect">
            <a:avLst/>
          </a:prstGeom>
        </p:spPr>
        <p:txBody>
          <a:bodyPr wrap="square">
            <a:spAutoFit/>
          </a:bodyPr>
          <a:lstStyle>
            <a:lvl1pPr>
              <a:defRPr sz="1800" b="1" baseline="0">
                <a:solidFill>
                  <a:schemeClr val="bg1"/>
                </a:solidFill>
                <a:latin typeface="+mn-lt"/>
                <a:ea typeface="+mn-ea"/>
              </a:defRPr>
            </a:lvl1pPr>
          </a:lstStyle>
          <a:p>
            <a:pPr lvl="0"/>
            <a:r>
              <a:rPr lang="en-US" noProof="0" dirty="0" smtClean="0"/>
              <a:t>■</a:t>
            </a:r>
            <a:endParaRPr lang="en-US" noProof="0" dirty="0"/>
          </a:p>
        </p:txBody>
      </p:sp>
      <p:sp>
        <p:nvSpPr>
          <p:cNvPr id="22" name="Working Draft Text" hidden="1"/>
          <p:cNvSpPr txBox="1">
            <a:spLocks noChangeArrowheads="1"/>
          </p:cNvSpPr>
          <p:nvPr/>
        </p:nvSpPr>
        <p:spPr bwMode="auto">
          <a:xfrm>
            <a:off x="2452166" y="2194015"/>
            <a:ext cx="899613" cy="1256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800" b="1" baseline="0" noProof="0" dirty="0">
                <a:solidFill>
                  <a:schemeClr val="tx1"/>
                </a:solidFill>
                <a:latin typeface="+mn-lt"/>
              </a:rPr>
              <a:t>WORKING DRAFT</a:t>
            </a:r>
          </a:p>
        </p:txBody>
      </p:sp>
      <p:sp>
        <p:nvSpPr>
          <p:cNvPr id="23" name="Working Draft" hidden="1"/>
          <p:cNvSpPr txBox="1">
            <a:spLocks noChangeArrowheads="1"/>
          </p:cNvSpPr>
          <p:nvPr/>
        </p:nvSpPr>
        <p:spPr bwMode="auto">
          <a:xfrm>
            <a:off x="2452167" y="2352750"/>
            <a:ext cx="2584041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800" baseline="0" noProof="0">
                <a:solidFill>
                  <a:schemeClr val="tx1"/>
                </a:solidFill>
                <a:latin typeface="+mn-lt"/>
              </a:rPr>
              <a:t>Last Modified 2019/3/4 下午 10:37 Taipei Standard Time</a:t>
            </a:r>
            <a:endParaRPr lang="en-US" sz="800" baseline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25" name="Printed" hidden="1"/>
          <p:cNvSpPr txBox="1">
            <a:spLocks noChangeArrowheads="1"/>
          </p:cNvSpPr>
          <p:nvPr/>
        </p:nvSpPr>
        <p:spPr bwMode="auto">
          <a:xfrm>
            <a:off x="2452166" y="2513106"/>
            <a:ext cx="2245808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>
            <a:lvl1pPr eaLnBrk="0" hangingPunct="0">
              <a:defRPr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/>
            </a:pPr>
            <a:r>
              <a:rPr lang="en-US" sz="800" baseline="0" noProof="0">
                <a:solidFill>
                  <a:schemeClr val="tx1"/>
                </a:solidFill>
                <a:latin typeface="+mn-lt"/>
              </a:rPr>
              <a:t>Printed 2/27/2019 3:25 PM Taipei Standard Time</a:t>
            </a:r>
            <a:endParaRPr lang="en-US" sz="800" baseline="0" noProof="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7" name="Document type" hidden="1"/>
          <p:cNvSpPr txBox="1">
            <a:spLocks noChangeArrowheads="1"/>
          </p:cNvSpPr>
          <p:nvPr/>
        </p:nvSpPr>
        <p:spPr bwMode="auto">
          <a:xfrm>
            <a:off x="2452166" y="5156014"/>
            <a:ext cx="6387034" cy="2198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b">
            <a:spAutoFit/>
          </a:bodyPr>
          <a:lstStyle>
            <a:lvl1pPr eaLnBrk="0" hangingPunct="0">
              <a:defRPr lang="en-GB" sz="16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 lang="en-GB" sz="16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 lang="en-GB" sz="16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 lang="en-GB" sz="16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 lang="en-GB" sz="16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lang="en-GB" sz="16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lang="en-GB" sz="16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lang="en-GB" sz="16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lang="en-GB" sz="16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defRPr lang="en-GB"/>
            </a:pPr>
            <a:r>
              <a:rPr lang="en-US" sz="1400" baseline="0" dirty="0">
                <a:solidFill>
                  <a:schemeClr val="tx1"/>
                </a:solidFill>
                <a:latin typeface="+mn-lt"/>
              </a:rPr>
              <a:t>Document type | Date</a:t>
            </a:r>
          </a:p>
        </p:txBody>
      </p:sp>
      <p:pic>
        <p:nvPicPr>
          <p:cNvPr id="7" name="圖片 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0986" y="6189785"/>
            <a:ext cx="1307243" cy="622863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CFB37C4-270B-4F3B-A159-978DD435E44C}"/>
              </a:ext>
            </a:extLst>
          </p:cNvPr>
          <p:cNvSpPr txBox="1">
            <a:spLocks/>
          </p:cNvSpPr>
          <p:nvPr userDrawn="1"/>
        </p:nvSpPr>
        <p:spPr bwMode="auto">
          <a:xfrm>
            <a:off x="4169302" y="4876471"/>
            <a:ext cx="4655102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>
                <a:solidFill>
                  <a:schemeClr val="tx2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  <a:spAutoFit/>
          </a:bodyPr>
          <a:lstStyle>
            <a:lvl1pPr algn="l" defTabSz="913526" rtl="0" eaLnBrk="1" fontAlgn="base" hangingPunct="1">
              <a:spcBef>
                <a:spcPct val="0"/>
              </a:spcBef>
              <a:spcAft>
                <a:spcPct val="0"/>
              </a:spcAft>
              <a:tabLst>
                <a:tab pos="275353" algn="l"/>
              </a:tabLst>
              <a:defRPr sz="30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2pPr>
            <a:lvl3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3pPr>
            <a:lvl4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4pPr>
            <a:lvl5pPr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5pPr>
            <a:lvl6pPr marL="466481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6pPr>
            <a:lvl7pPr marL="932962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7pPr>
            <a:lvl8pPr marL="1399443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8pPr>
            <a:lvl9pPr marL="1865925" algn="l" defTabSz="913526" rtl="0" eaLnBrk="1" fontAlgn="base" hangingPunct="1">
              <a:spcBef>
                <a:spcPct val="0"/>
              </a:spcBef>
              <a:spcAft>
                <a:spcPct val="0"/>
              </a:spcAft>
              <a:defRPr sz="1939" b="1">
                <a:solidFill>
                  <a:schemeClr val="tx2"/>
                </a:solidFill>
                <a:latin typeface="Arial" charset="0"/>
              </a:defRPr>
            </a:lvl9pPr>
          </a:lstStyle>
          <a:p>
            <a:pPr algn="r"/>
            <a:r>
              <a:rPr lang="en-US" altLang="zh-TW" sz="2800" kern="0" smtClean="0">
                <a:solidFill>
                  <a:schemeClr val="accent4">
                    <a:lumMod val="75000"/>
                  </a:schemeClr>
                </a:solidFill>
                <a:latin typeface="Helvetica-Bold" pitchFamily="34" charset="0"/>
                <a:ea typeface="+mn-ea"/>
              </a:rPr>
              <a:t>Wistron Technologies </a:t>
            </a:r>
            <a:endParaRPr lang="en-US" sz="2800" kern="0" dirty="0">
              <a:solidFill>
                <a:schemeClr val="accent4">
                  <a:lumMod val="75000"/>
                </a:schemeClr>
              </a:solidFill>
              <a:latin typeface="Helvetica-Bold" pitchFamily="34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3487253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95580864"/>
              </p:ext>
            </p:extLst>
          </p:nvPr>
        </p:nvGraphicFramePr>
        <p:xfrm>
          <a:off x="1588" y="1588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645" name="think-cell Slide" r:id="rId5" imgW="347" imgH="346" progId="TCLayout.ActiveDocument.1">
                  <p:embed/>
                </p:oleObj>
              </mc:Choice>
              <mc:Fallback>
                <p:oleObj name="think-cell Slide" r:id="rId5" imgW="347" imgH="346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:a16="http://schemas.microsoft.com/office/drawing/2014/main" id="{721DFFE9-663D-4B6A-A2A1-B7E0C7D0BD79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000" b="1" i="0" baseline="0" dirty="0" err="1">
              <a:solidFill>
                <a:schemeClr val="accent4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2" name="2. Slide Title"/>
          <p:cNvSpPr>
            <a:spLocks noGrp="1"/>
          </p:cNvSpPr>
          <p:nvPr>
            <p:ph type="title"/>
          </p:nvPr>
        </p:nvSpPr>
        <p:spPr bwMode="auto"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投影片編號版面配置區 3"/>
          <p:cNvSpPr>
            <a:spLocks noGrp="1"/>
          </p:cNvSpPr>
          <p:nvPr>
            <p:ph type="sldNum" sz="quarter" idx="4"/>
          </p:nvPr>
        </p:nvSpPr>
        <p:spPr>
          <a:xfrm>
            <a:off x="4419600" y="6545447"/>
            <a:ext cx="533400" cy="381000"/>
          </a:xfrm>
        </p:spPr>
        <p:txBody>
          <a:bodyPr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15516118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pos="5617" userDrawn="1">
          <p15:clr>
            <a:srgbClr val="F26B43"/>
          </p15:clr>
        </p15:guide>
        <p15:guide id="2" pos="76" userDrawn="1">
          <p15:clr>
            <a:srgbClr val="F26B43"/>
          </p15:clr>
        </p15:guide>
        <p15:guide id="3" orient="horz" pos="583" userDrawn="1">
          <p15:clr>
            <a:srgbClr val="F26B43"/>
          </p15:clr>
        </p15:guide>
        <p15:guide id="4" orient="horz" pos="3990" userDrawn="1">
          <p15:clr>
            <a:srgbClr val="F26B43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67910" y="1600200"/>
            <a:ext cx="8247490" cy="4525963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1027985" y="257244"/>
            <a:ext cx="7887415" cy="557528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 smtClean="0"/>
              <a:t>按一下以編輯母片標題樣式</a:t>
            </a:r>
            <a:endParaRPr lang="zh-TW" altLang="en-US" dirty="0"/>
          </a:p>
        </p:txBody>
      </p:sp>
      <p:sp>
        <p:nvSpPr>
          <p:cNvPr id="6" name="投影片編號版面配置區 3"/>
          <p:cNvSpPr>
            <a:spLocks noGrp="1"/>
          </p:cNvSpPr>
          <p:nvPr>
            <p:ph type="sldNum" sz="quarter" idx="4"/>
          </p:nvPr>
        </p:nvSpPr>
        <p:spPr>
          <a:xfrm>
            <a:off x="4419600" y="6551753"/>
            <a:ext cx="533400" cy="381000"/>
          </a:xfrm>
        </p:spPr>
        <p:txBody>
          <a:bodyPr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210236800"/>
      </p:ext>
    </p:extLst>
  </p:cSld>
  <p:clrMapOvr>
    <a:masterClrMapping/>
  </p:clrMapOvr>
  <p:transition spd="slow">
    <p:zoom dir="in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ags" Target="../tags/tag4.xml"/><Relationship Id="rId13" Type="http://schemas.openxmlformats.org/officeDocument/2006/relationships/tags" Target="../tags/tag9.xml"/><Relationship Id="rId18" Type="http://schemas.openxmlformats.org/officeDocument/2006/relationships/tags" Target="../tags/tag14.xml"/><Relationship Id="rId26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21" Type="http://schemas.openxmlformats.org/officeDocument/2006/relationships/tags" Target="../tags/tag17.xml"/><Relationship Id="rId7" Type="http://schemas.openxmlformats.org/officeDocument/2006/relationships/tags" Target="../tags/tag3.xml"/><Relationship Id="rId12" Type="http://schemas.openxmlformats.org/officeDocument/2006/relationships/tags" Target="../tags/tag8.xml"/><Relationship Id="rId17" Type="http://schemas.openxmlformats.org/officeDocument/2006/relationships/tags" Target="../tags/tag13.xml"/><Relationship Id="rId25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2.xml"/><Relationship Id="rId20" Type="http://schemas.openxmlformats.org/officeDocument/2006/relationships/tags" Target="../tags/tag16.xml"/><Relationship Id="rId1" Type="http://schemas.openxmlformats.org/officeDocument/2006/relationships/slideLayout" Target="../slideLayouts/slideLayout1.xml"/><Relationship Id="rId6" Type="http://schemas.openxmlformats.org/officeDocument/2006/relationships/tags" Target="../tags/tag2.xml"/><Relationship Id="rId11" Type="http://schemas.openxmlformats.org/officeDocument/2006/relationships/tags" Target="../tags/tag7.xml"/><Relationship Id="rId24" Type="http://schemas.openxmlformats.org/officeDocument/2006/relationships/tags" Target="../tags/tag20.xml"/><Relationship Id="rId5" Type="http://schemas.openxmlformats.org/officeDocument/2006/relationships/vmlDrawing" Target="../drawings/vmlDrawing1.vml"/><Relationship Id="rId15" Type="http://schemas.openxmlformats.org/officeDocument/2006/relationships/tags" Target="../tags/tag11.xml"/><Relationship Id="rId23" Type="http://schemas.openxmlformats.org/officeDocument/2006/relationships/tags" Target="../tags/tag19.xml"/><Relationship Id="rId28" Type="http://schemas.openxmlformats.org/officeDocument/2006/relationships/image" Target="../media/image3.jpg"/><Relationship Id="rId10" Type="http://schemas.openxmlformats.org/officeDocument/2006/relationships/tags" Target="../tags/tag6.xml"/><Relationship Id="rId19" Type="http://schemas.openxmlformats.org/officeDocument/2006/relationships/tags" Target="../tags/tag15.xml"/><Relationship Id="rId4" Type="http://schemas.openxmlformats.org/officeDocument/2006/relationships/theme" Target="../theme/theme1.xml"/><Relationship Id="rId9" Type="http://schemas.openxmlformats.org/officeDocument/2006/relationships/tags" Target="../tags/tag5.xml"/><Relationship Id="rId14" Type="http://schemas.openxmlformats.org/officeDocument/2006/relationships/tags" Target="../tags/tag10.xml"/><Relationship Id="rId22" Type="http://schemas.openxmlformats.org/officeDocument/2006/relationships/tags" Target="../tags/tag18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6"/>
            </p:custDataLst>
            <p:extLst>
              <p:ext uri="{D42A27DB-BD31-4B8C-83A1-F6EECF244321}">
                <p14:modId xmlns:p14="http://schemas.microsoft.com/office/powerpoint/2010/main" val="4212543269"/>
              </p:ext>
            </p:extLst>
          </p:nvPr>
        </p:nvGraphicFramePr>
        <p:xfrm>
          <a:off x="0" y="0"/>
          <a:ext cx="161984" cy="16197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218" name="think-cell Slide" r:id="rId25" imgW="270" imgH="270" progId="TCLayout.ActiveDocument.1">
                  <p:embed/>
                </p:oleObj>
              </mc:Choice>
              <mc:Fallback>
                <p:oleObj name="think-cell Slide" r:id="rId25" imgW="270" imgH="270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0" y="0"/>
                        <a:ext cx="161984" cy="16197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/>
          <p:cNvSpPr/>
          <p:nvPr>
            <p:custDataLst>
              <p:tags r:id="rId7"/>
            </p:custDataLst>
          </p:nvPr>
        </p:nvSpPr>
        <p:spPr bwMode="auto">
          <a:xfrm>
            <a:off x="0" y="0"/>
            <a:ext cx="161984" cy="161974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 eaLnBrk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endParaRPr lang="en-US" sz="2000" b="1" i="0" baseline="0" dirty="0">
              <a:solidFill>
                <a:srgbClr val="000000"/>
              </a:solidFill>
              <a:latin typeface="Arial" panose="020B0604020202020204" pitchFamily="34" charset="0"/>
              <a:ea typeface="+mj-ea"/>
              <a:cs typeface="+mj-cs"/>
              <a:sym typeface="Arial" panose="020B0604020202020204" pitchFamily="34" charset="0"/>
            </a:endParaRPr>
          </a:p>
        </p:txBody>
      </p:sp>
      <p:sp>
        <p:nvSpPr>
          <p:cNvPr id="19" name="Title Placeholder 2"/>
          <p:cNvSpPr>
            <a:spLocks noGrp="1" noChangeArrowheads="1"/>
          </p:cNvSpPr>
          <p:nvPr userDrawn="1">
            <p:ph type="title"/>
          </p:nvPr>
        </p:nvSpPr>
        <p:spPr bwMode="auto">
          <a:xfrm>
            <a:off x="1027985" y="257244"/>
            <a:ext cx="7928378" cy="5575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/>
          <a:p>
            <a:pPr lvl="0" latinLnBrk="0"/>
            <a:r>
              <a:rPr lang="en-US" dirty="0"/>
              <a:t>Click to edit Master title </a:t>
            </a:r>
            <a:r>
              <a:rPr lang="en-US" dirty="0" smtClean="0"/>
              <a:t>style</a:t>
            </a:r>
            <a:br>
              <a:rPr lang="en-US" dirty="0" smtClean="0"/>
            </a:br>
            <a:endParaRPr lang="en-US" noProof="0" dirty="0"/>
          </a:p>
        </p:txBody>
      </p:sp>
      <p:sp>
        <p:nvSpPr>
          <p:cNvPr id="10" name="1. On-page tracker" hidden="1"/>
          <p:cNvSpPr>
            <a:spLocks noChangeArrowheads="1"/>
          </p:cNvSpPr>
          <p:nvPr userDrawn="1"/>
        </p:nvSpPr>
        <p:spPr bwMode="auto">
          <a:xfrm>
            <a:off x="1055229" y="99972"/>
            <a:ext cx="490519" cy="1231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>
            <a:spAutoFit/>
          </a:bodyPr>
          <a:lstStyle/>
          <a:p>
            <a:r>
              <a:rPr lang="en-US" sz="800" cap="all" baseline="0" dirty="0">
                <a:solidFill>
                  <a:schemeClr val="accent6"/>
                </a:solidFill>
                <a:latin typeface="+mn-lt"/>
                <a:ea typeface="+mn-ea"/>
              </a:rPr>
              <a:t>Tracker</a:t>
            </a:r>
          </a:p>
        </p:txBody>
      </p:sp>
      <p:sp>
        <p:nvSpPr>
          <p:cNvPr id="11" name="3. Unit of measure" hidden="1"/>
          <p:cNvSpPr txBox="1">
            <a:spLocks noChangeArrowheads="1"/>
          </p:cNvSpPr>
          <p:nvPr userDrawn="1"/>
        </p:nvSpPr>
        <p:spPr bwMode="auto">
          <a:xfrm>
            <a:off x="1039989" y="559065"/>
            <a:ext cx="7928378" cy="24622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>
            <a:noAutofit/>
          </a:bodyPr>
          <a:lstStyle>
            <a:lvl1pPr defTabSz="8953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447675" defTabSz="8953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895350" defTabSz="8953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344613" defTabSz="8953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1792288" defTabSz="8953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2494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7066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1638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6210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600" baseline="0">
                <a:solidFill>
                  <a:schemeClr val="accent6"/>
                </a:solidFill>
                <a:latin typeface="+mn-lt"/>
                <a:ea typeface="+mn-ea"/>
              </a:rPr>
              <a:t>Subtitle</a:t>
            </a:r>
            <a:endParaRPr lang="en-US" sz="1600" baseline="0" dirty="0">
              <a:solidFill>
                <a:schemeClr val="accent6"/>
              </a:solidFill>
              <a:latin typeface="+mn-lt"/>
              <a:ea typeface="+mn-ea"/>
            </a:endParaRPr>
          </a:p>
        </p:txBody>
      </p:sp>
      <p:sp>
        <p:nvSpPr>
          <p:cNvPr id="13" name="4. Footnote" hidden="1"/>
          <p:cNvSpPr txBox="1">
            <a:spLocks noChangeArrowheads="1"/>
          </p:cNvSpPr>
          <p:nvPr userDrawn="1"/>
        </p:nvSpPr>
        <p:spPr bwMode="auto">
          <a:xfrm>
            <a:off x="161548" y="6286309"/>
            <a:ext cx="8808714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b">
            <a:spAutoFit/>
          </a:bodyPr>
          <a:lstStyle>
            <a:lvl1pPr marL="104775" indent="-104775" defTabSz="8953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1031875" defTabSz="8953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217613" defTabSz="8953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404938" defTabSz="8953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1792288" defTabSz="8953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2494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7066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1638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621088" defTabSz="895350" fontAlgn="base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defRPr/>
            </a:pPr>
            <a:r>
              <a:rPr lang="en-US" sz="1000" baseline="0" dirty="0">
                <a:solidFill>
                  <a:schemeClr val="tx1"/>
                </a:solidFill>
                <a:latin typeface="+mn-lt"/>
                <a:ea typeface="+mn-ea"/>
              </a:rPr>
              <a:t>1 Footnote</a:t>
            </a:r>
          </a:p>
        </p:txBody>
      </p:sp>
      <p:sp>
        <p:nvSpPr>
          <p:cNvPr id="14" name="5. Source" hidden="1"/>
          <p:cNvSpPr>
            <a:spLocks noChangeArrowheads="1"/>
          </p:cNvSpPr>
          <p:nvPr userDrawn="1"/>
        </p:nvSpPr>
        <p:spPr bwMode="auto">
          <a:xfrm>
            <a:off x="161548" y="6599556"/>
            <a:ext cx="6717648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0" tIns="0" rIns="0" bIns="0" anchor="ctr">
            <a:spAutoFit/>
          </a:bodyPr>
          <a:lstStyle/>
          <a:p>
            <a:pPr marL="619125" indent="-619125" defTabSz="913526">
              <a:tabLst>
                <a:tab pos="733425" algn="l"/>
              </a:tabLst>
            </a:pPr>
            <a:r>
              <a:rPr lang="en-US" sz="1000" baseline="0" dirty="0">
                <a:solidFill>
                  <a:schemeClr val="tx1"/>
                </a:solidFill>
                <a:latin typeface="+mn-lt"/>
                <a:ea typeface="+mn-ea"/>
              </a:rPr>
              <a:t>SOURCE: Source</a:t>
            </a:r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 bwMode="auto">
          <a:xfrm>
            <a:off x="649869" y="1827243"/>
            <a:ext cx="8306493" cy="123110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 latinLnBrk="0"/>
            <a:r>
              <a:rPr lang="en-US" dirty="0"/>
              <a:t>Edit Master text styles</a:t>
            </a:r>
          </a:p>
          <a:p>
            <a:pPr lvl="1" latinLnBrk="0"/>
            <a:r>
              <a:rPr lang="en-US" dirty="0"/>
              <a:t>Second level</a:t>
            </a:r>
          </a:p>
          <a:p>
            <a:pPr lvl="2" latinLnBrk="0"/>
            <a:r>
              <a:rPr lang="en-US" dirty="0"/>
              <a:t>Third level</a:t>
            </a:r>
          </a:p>
          <a:p>
            <a:pPr lvl="3" latinLnBrk="0"/>
            <a:r>
              <a:rPr lang="en-US" dirty="0"/>
              <a:t>Fourth level</a:t>
            </a:r>
          </a:p>
          <a:p>
            <a:pPr lvl="4" latinLnBrk="0"/>
            <a:r>
              <a:rPr lang="en-US" dirty="0"/>
              <a:t>Fifth level</a:t>
            </a:r>
          </a:p>
        </p:txBody>
      </p:sp>
      <p:grpSp>
        <p:nvGrpSpPr>
          <p:cNvPr id="15" name="ACET" hidden="1"/>
          <p:cNvGrpSpPr>
            <a:grpSpLocks/>
          </p:cNvGrpSpPr>
          <p:nvPr userDrawn="1"/>
        </p:nvGrpSpPr>
        <p:grpSpPr bwMode="auto">
          <a:xfrm>
            <a:off x="1482155" y="1405701"/>
            <a:ext cx="4389768" cy="510220"/>
            <a:chOff x="915" y="715"/>
            <a:chExt cx="2686" cy="315"/>
          </a:xfrm>
        </p:grpSpPr>
        <p:cxnSp>
          <p:nvCxnSpPr>
            <p:cNvPr id="16" name="AutoShape 249"/>
            <p:cNvCxnSpPr>
              <a:cxnSpLocks noChangeShapeType="1"/>
              <a:stCxn id="18" idx="4"/>
              <a:endCxn id="18" idx="6"/>
            </p:cNvCxnSpPr>
            <p:nvPr/>
          </p:nvCxnSpPr>
          <p:spPr bwMode="auto">
            <a:xfrm>
              <a:off x="915" y="1030"/>
              <a:ext cx="2686" cy="0"/>
            </a:xfrm>
            <a:prstGeom prst="straightConnector1">
              <a:avLst/>
            </a:prstGeom>
            <a:noFill/>
            <a:ln w="9525">
              <a:solidFill>
                <a:schemeClr val="accent6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18" name="AutoShape 250"/>
            <p:cNvSpPr>
              <a:spLocks noChangeArrowheads="1"/>
            </p:cNvSpPr>
            <p:nvPr/>
          </p:nvSpPr>
          <p:spPr bwMode="auto">
            <a:xfrm>
              <a:off x="915" y="715"/>
              <a:ext cx="2686" cy="315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0" tIns="0" rIns="0" bIns="18288" anchor="b">
              <a:spAutoFit/>
            </a:bodyPr>
            <a:lstStyle/>
            <a:p>
              <a:r>
                <a:rPr lang="en-US" sz="1600" b="1" baseline="0" dirty="0">
                  <a:solidFill>
                    <a:srgbClr val="000000"/>
                  </a:solidFill>
                  <a:latin typeface="+mn-lt"/>
                  <a:ea typeface="+mn-ea"/>
                </a:rPr>
                <a:t>Title</a:t>
              </a:r>
            </a:p>
            <a:p>
              <a:r>
                <a:rPr lang="en-US" sz="1600" baseline="0" dirty="0">
                  <a:solidFill>
                    <a:schemeClr val="accent6"/>
                  </a:solidFill>
                  <a:latin typeface="+mn-lt"/>
                  <a:ea typeface="+mn-ea"/>
                </a:rPr>
                <a:t>Unit of measure</a:t>
              </a:r>
            </a:p>
          </p:txBody>
        </p:sp>
      </p:grpSp>
      <p:grpSp>
        <p:nvGrpSpPr>
          <p:cNvPr id="63" name="LegendBoxes" hidden="1"/>
          <p:cNvGrpSpPr>
            <a:grpSpLocks/>
          </p:cNvGrpSpPr>
          <p:nvPr userDrawn="1"/>
        </p:nvGrpSpPr>
        <p:grpSpPr bwMode="auto">
          <a:xfrm>
            <a:off x="8206675" y="287598"/>
            <a:ext cx="763588" cy="996951"/>
            <a:chOff x="4936" y="176"/>
            <a:chExt cx="481" cy="628"/>
          </a:xfrm>
        </p:grpSpPr>
        <p:sp>
          <p:nvSpPr>
            <p:cNvPr id="64" name="Legend1"/>
            <p:cNvSpPr>
              <a:spLocks noChangeArrowheads="1"/>
            </p:cNvSpPr>
            <p:nvPr/>
          </p:nvSpPr>
          <p:spPr bwMode="auto">
            <a:xfrm>
              <a:off x="5096" y="176"/>
              <a:ext cx="32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65" name="LegendRectangle1"/>
            <p:cNvSpPr>
              <a:spLocks noChangeArrowheads="1"/>
            </p:cNvSpPr>
            <p:nvPr/>
          </p:nvSpPr>
          <p:spPr bwMode="auto">
            <a:xfrm>
              <a:off x="4936" y="183"/>
              <a:ext cx="104" cy="101"/>
            </a:xfrm>
            <a:prstGeom prst="rect">
              <a:avLst/>
            </a:prstGeom>
            <a:solidFill>
              <a:schemeClr val="accent1"/>
            </a:soli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+mn-lt"/>
              </a:endParaRPr>
            </a:p>
          </p:txBody>
        </p:sp>
        <p:sp>
          <p:nvSpPr>
            <p:cNvPr id="66" name="Legend2"/>
            <p:cNvSpPr>
              <a:spLocks noChangeArrowheads="1"/>
            </p:cNvSpPr>
            <p:nvPr/>
          </p:nvSpPr>
          <p:spPr bwMode="auto">
            <a:xfrm>
              <a:off x="5096" y="346"/>
              <a:ext cx="32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67" name="LegendRectangle2"/>
            <p:cNvSpPr>
              <a:spLocks noChangeArrowheads="1"/>
            </p:cNvSpPr>
            <p:nvPr/>
          </p:nvSpPr>
          <p:spPr bwMode="auto">
            <a:xfrm>
              <a:off x="4936" y="353"/>
              <a:ext cx="104" cy="101"/>
            </a:xfrm>
            <a:prstGeom prst="rect">
              <a:avLst/>
            </a:prstGeom>
            <a:solidFill>
              <a:schemeClr val="accent2"/>
            </a:soli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+mn-lt"/>
              </a:endParaRPr>
            </a:p>
          </p:txBody>
        </p:sp>
        <p:sp>
          <p:nvSpPr>
            <p:cNvPr id="68" name="Legend3"/>
            <p:cNvSpPr>
              <a:spLocks noChangeArrowheads="1"/>
            </p:cNvSpPr>
            <p:nvPr/>
          </p:nvSpPr>
          <p:spPr bwMode="auto">
            <a:xfrm>
              <a:off x="5096" y="517"/>
              <a:ext cx="32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69" name="LegendRectangle3"/>
            <p:cNvSpPr>
              <a:spLocks noChangeArrowheads="1"/>
            </p:cNvSpPr>
            <p:nvPr/>
          </p:nvSpPr>
          <p:spPr bwMode="auto">
            <a:xfrm>
              <a:off x="4936" y="524"/>
              <a:ext cx="104" cy="101"/>
            </a:xfrm>
            <a:prstGeom prst="rect">
              <a:avLst/>
            </a:prstGeom>
            <a:solidFill>
              <a:schemeClr val="hlink"/>
            </a:soli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+mn-lt"/>
              </a:endParaRPr>
            </a:p>
          </p:txBody>
        </p:sp>
        <p:sp>
          <p:nvSpPr>
            <p:cNvPr id="70" name="Legend4"/>
            <p:cNvSpPr>
              <a:spLocks noChangeArrowheads="1"/>
            </p:cNvSpPr>
            <p:nvPr/>
          </p:nvSpPr>
          <p:spPr bwMode="auto">
            <a:xfrm>
              <a:off x="5096" y="688"/>
              <a:ext cx="321" cy="11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71" name="LegendRectangle4"/>
            <p:cNvSpPr>
              <a:spLocks noChangeArrowheads="1"/>
            </p:cNvSpPr>
            <p:nvPr/>
          </p:nvSpPr>
          <p:spPr bwMode="auto">
            <a:xfrm>
              <a:off x="4936" y="695"/>
              <a:ext cx="104" cy="101"/>
            </a:xfrm>
            <a:prstGeom prst="rect">
              <a:avLst/>
            </a:prstGeom>
            <a:solidFill>
              <a:schemeClr val="folHlink"/>
            </a:solidFill>
            <a:ln w="9525">
              <a:noFill/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latin typeface="+mn-lt"/>
              </a:endParaRPr>
            </a:p>
          </p:txBody>
        </p:sp>
      </p:grpSp>
      <p:grpSp>
        <p:nvGrpSpPr>
          <p:cNvPr id="72" name="LegendLines" hidden="1"/>
          <p:cNvGrpSpPr>
            <a:grpSpLocks/>
          </p:cNvGrpSpPr>
          <p:nvPr userDrawn="1"/>
        </p:nvGrpSpPr>
        <p:grpSpPr bwMode="auto">
          <a:xfrm>
            <a:off x="7898700" y="287598"/>
            <a:ext cx="1071563" cy="730251"/>
            <a:chOff x="4750" y="176"/>
            <a:chExt cx="675" cy="460"/>
          </a:xfrm>
        </p:grpSpPr>
        <p:sp>
          <p:nvSpPr>
            <p:cNvPr id="73" name="LineLegend1"/>
            <p:cNvSpPr>
              <a:spLocks noChangeShapeType="1"/>
            </p:cNvSpPr>
            <p:nvPr/>
          </p:nvSpPr>
          <p:spPr bwMode="auto">
            <a:xfrm>
              <a:off x="4750" y="233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>
                <a:latin typeface="+mn-lt"/>
              </a:endParaRPr>
            </a:p>
          </p:txBody>
        </p:sp>
        <p:sp>
          <p:nvSpPr>
            <p:cNvPr id="74" name="LineLegend2"/>
            <p:cNvSpPr>
              <a:spLocks noChangeShapeType="1"/>
            </p:cNvSpPr>
            <p:nvPr/>
          </p:nvSpPr>
          <p:spPr bwMode="auto">
            <a:xfrm>
              <a:off x="4750" y="402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dash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>
                <a:latin typeface="+mn-lt"/>
              </a:endParaRPr>
            </a:p>
          </p:txBody>
        </p:sp>
        <p:sp>
          <p:nvSpPr>
            <p:cNvPr id="75" name="LineLegend3"/>
            <p:cNvSpPr>
              <a:spLocks noChangeShapeType="1"/>
            </p:cNvSpPr>
            <p:nvPr/>
          </p:nvSpPr>
          <p:spPr bwMode="auto">
            <a:xfrm>
              <a:off x="4750" y="577"/>
              <a:ext cx="288" cy="0"/>
            </a:xfrm>
            <a:prstGeom prst="line">
              <a:avLst/>
            </a:prstGeom>
            <a:noFill/>
            <a:ln w="28575">
              <a:solidFill>
                <a:schemeClr val="accent3"/>
              </a:solidFill>
              <a:prstDash val="sysDot"/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>
                <a:latin typeface="+mn-lt"/>
              </a:endParaRPr>
            </a:p>
          </p:txBody>
        </p:sp>
        <p:sp>
          <p:nvSpPr>
            <p:cNvPr id="76" name="Legend1"/>
            <p:cNvSpPr>
              <a:spLocks noChangeArrowheads="1"/>
            </p:cNvSpPr>
            <p:nvPr/>
          </p:nvSpPr>
          <p:spPr bwMode="auto">
            <a:xfrm>
              <a:off x="5104" y="176"/>
              <a:ext cx="321" cy="1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77" name="Legend2"/>
            <p:cNvSpPr>
              <a:spLocks noChangeArrowheads="1"/>
            </p:cNvSpPr>
            <p:nvPr/>
          </p:nvSpPr>
          <p:spPr bwMode="auto">
            <a:xfrm>
              <a:off x="5104" y="344"/>
              <a:ext cx="321" cy="1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78" name="Legend3"/>
            <p:cNvSpPr>
              <a:spLocks noChangeArrowheads="1"/>
            </p:cNvSpPr>
            <p:nvPr/>
          </p:nvSpPr>
          <p:spPr bwMode="auto">
            <a:xfrm>
              <a:off x="5104" y="520"/>
              <a:ext cx="321" cy="1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</p:grpSp>
      <p:grpSp>
        <p:nvGrpSpPr>
          <p:cNvPr id="79" name="LegendMoons" hidden="1"/>
          <p:cNvGrpSpPr/>
          <p:nvPr userDrawn="1"/>
        </p:nvGrpSpPr>
        <p:grpSpPr bwMode="auto">
          <a:xfrm>
            <a:off x="8139833" y="287598"/>
            <a:ext cx="830430" cy="1306516"/>
            <a:chOff x="7875175" y="286625"/>
            <a:chExt cx="830430" cy="1306516"/>
          </a:xfrm>
        </p:grpSpPr>
        <p:grpSp>
          <p:nvGrpSpPr>
            <p:cNvPr id="80" name="MoonLegend2"/>
            <p:cNvGrpSpPr>
              <a:grpSpLocks noChangeAspect="1"/>
            </p:cNvGrpSpPr>
            <p:nvPr>
              <p:custDataLst>
                <p:tags r:id="rId10"/>
              </p:custDataLst>
            </p:nvPr>
          </p:nvGrpSpPr>
          <p:grpSpPr bwMode="auto">
            <a:xfrm>
              <a:off x="7875175" y="560866"/>
              <a:ext cx="209550" cy="209551"/>
              <a:chOff x="1694" y="2044"/>
              <a:chExt cx="160" cy="160"/>
            </a:xfrm>
          </p:grpSpPr>
          <p:sp>
            <p:nvSpPr>
              <p:cNvPr id="98" name="Oval 41"/>
              <p:cNvSpPr>
                <a:spLocks noChangeAspect="1" noChangeArrowheads="1"/>
              </p:cNvSpPr>
              <p:nvPr>
                <p:custDataLst>
                  <p:tags r:id="rId23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+mn-lt"/>
                </a:endParaRPr>
              </a:p>
            </p:txBody>
          </p:sp>
          <p:sp>
            <p:nvSpPr>
              <p:cNvPr id="99" name="Arc 42"/>
              <p:cNvSpPr>
                <a:spLocks noChangeAspect="1"/>
              </p:cNvSpPr>
              <p:nvPr>
                <p:custDataLst>
                  <p:tags r:id="rId24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/>
              </a:prstGeom>
              <a:solidFill>
                <a:schemeClr val="folHlink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+mn-lt"/>
                </a:endParaRPr>
              </a:p>
            </p:txBody>
          </p:sp>
        </p:grpSp>
        <p:grpSp>
          <p:nvGrpSpPr>
            <p:cNvPr id="81" name="MoonLegend4"/>
            <p:cNvGrpSpPr>
              <a:grpSpLocks noChangeAspect="1"/>
            </p:cNvGrpSpPr>
            <p:nvPr>
              <p:custDataLst>
                <p:tags r:id="rId11"/>
              </p:custDataLst>
            </p:nvPr>
          </p:nvGrpSpPr>
          <p:grpSpPr bwMode="auto">
            <a:xfrm>
              <a:off x="7875175" y="1109348"/>
              <a:ext cx="209550" cy="209551"/>
              <a:chOff x="4495" y="1198"/>
              <a:chExt cx="160" cy="160"/>
            </a:xfrm>
          </p:grpSpPr>
          <p:sp>
            <p:nvSpPr>
              <p:cNvPr id="96" name="Oval 47"/>
              <p:cNvSpPr>
                <a:spLocks noChangeAspect="1" noChangeArrowheads="1"/>
              </p:cNvSpPr>
              <p:nvPr>
                <p:custDataLst>
                  <p:tags r:id="rId21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+mn-lt"/>
                </a:endParaRPr>
              </a:p>
            </p:txBody>
          </p:sp>
          <p:sp>
            <p:nvSpPr>
              <p:cNvPr id="97" name="Arc 48"/>
              <p:cNvSpPr>
                <a:spLocks noChangeAspect="1"/>
              </p:cNvSpPr>
              <p:nvPr>
                <p:custDataLst>
                  <p:tags r:id="rId22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10800000"/>
                </a:avLst>
              </a:prstGeom>
              <a:solidFill>
                <a:schemeClr val="folHlink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+mn-lt"/>
                </a:endParaRPr>
              </a:p>
            </p:txBody>
          </p:sp>
        </p:grpSp>
        <p:grpSp>
          <p:nvGrpSpPr>
            <p:cNvPr id="82" name="MoonLegend5"/>
            <p:cNvGrpSpPr>
              <a:grpSpLocks noChangeAspect="1"/>
            </p:cNvGrpSpPr>
            <p:nvPr>
              <p:custDataLst>
                <p:tags r:id="rId12"/>
              </p:custDataLst>
            </p:nvPr>
          </p:nvGrpSpPr>
          <p:grpSpPr bwMode="auto">
            <a:xfrm>
              <a:off x="7875175" y="1383590"/>
              <a:ext cx="209550" cy="209551"/>
              <a:chOff x="4495" y="1440"/>
              <a:chExt cx="160" cy="160"/>
            </a:xfrm>
          </p:grpSpPr>
          <p:sp>
            <p:nvSpPr>
              <p:cNvPr id="94" name="Oval 50"/>
              <p:cNvSpPr>
                <a:spLocks noChangeAspect="1" noChangeArrowheads="1"/>
              </p:cNvSpPr>
              <p:nvPr>
                <p:custDataLst>
                  <p:tags r:id="rId19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+mn-lt"/>
                </a:endParaRPr>
              </a:p>
            </p:txBody>
          </p:sp>
          <p:sp>
            <p:nvSpPr>
              <p:cNvPr id="95" name="Oval 51"/>
              <p:cNvSpPr>
                <a:spLocks noChangeAspect="1" noChangeArrowheads="1"/>
              </p:cNvSpPr>
              <p:nvPr>
                <p:custDataLst>
                  <p:tags r:id="rId20"/>
                </p:custDataLst>
              </p:nvPr>
            </p:nvSpPr>
            <p:spPr bwMode="auto">
              <a:xfrm>
                <a:off x="4495" y="1440"/>
                <a:ext cx="160" cy="160"/>
              </a:xfrm>
              <a:prstGeom prst="arc">
                <a:avLst>
                  <a:gd name="adj1" fmla="val 16200000"/>
                  <a:gd name="adj2" fmla="val 16200000"/>
                </a:avLst>
              </a:prstGeom>
              <a:solidFill>
                <a:schemeClr val="folHlink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+mn-lt"/>
                </a:endParaRPr>
              </a:p>
            </p:txBody>
          </p:sp>
        </p:grpSp>
        <p:sp>
          <p:nvSpPr>
            <p:cNvPr id="83" name="Legend1"/>
            <p:cNvSpPr>
              <a:spLocks noChangeArrowheads="1"/>
            </p:cNvSpPr>
            <p:nvPr/>
          </p:nvSpPr>
          <p:spPr bwMode="auto">
            <a:xfrm>
              <a:off x="8195850" y="299325"/>
              <a:ext cx="50975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dirty="0">
                  <a:latin typeface="+mn-lt"/>
                </a:rPr>
                <a:t>Legend</a:t>
              </a:r>
            </a:p>
          </p:txBody>
        </p:sp>
        <p:sp>
          <p:nvSpPr>
            <p:cNvPr id="84" name="Legend2"/>
            <p:cNvSpPr>
              <a:spLocks noChangeArrowheads="1"/>
            </p:cNvSpPr>
            <p:nvPr/>
          </p:nvSpPr>
          <p:spPr bwMode="auto">
            <a:xfrm>
              <a:off x="8195850" y="573963"/>
              <a:ext cx="50975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dirty="0">
                  <a:latin typeface="+mn-lt"/>
                </a:rPr>
                <a:t>Legend</a:t>
              </a:r>
            </a:p>
          </p:txBody>
        </p:sp>
        <p:sp>
          <p:nvSpPr>
            <p:cNvPr id="85" name="Legend3"/>
            <p:cNvSpPr>
              <a:spLocks noChangeArrowheads="1"/>
            </p:cNvSpPr>
            <p:nvPr/>
          </p:nvSpPr>
          <p:spPr bwMode="auto">
            <a:xfrm>
              <a:off x="8195850" y="848602"/>
              <a:ext cx="50975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dirty="0">
                  <a:latin typeface="+mn-lt"/>
                </a:rPr>
                <a:t>Legend</a:t>
              </a:r>
            </a:p>
          </p:txBody>
        </p:sp>
        <p:sp>
          <p:nvSpPr>
            <p:cNvPr id="86" name="Legend4"/>
            <p:cNvSpPr>
              <a:spLocks noChangeArrowheads="1"/>
            </p:cNvSpPr>
            <p:nvPr/>
          </p:nvSpPr>
          <p:spPr bwMode="auto">
            <a:xfrm>
              <a:off x="8195850" y="1120065"/>
              <a:ext cx="50975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>
                  <a:latin typeface="+mn-lt"/>
                </a:rPr>
                <a:t>Legend</a:t>
              </a:r>
            </a:p>
          </p:txBody>
        </p:sp>
        <p:sp>
          <p:nvSpPr>
            <p:cNvPr id="87" name="Legend5"/>
            <p:cNvSpPr>
              <a:spLocks noChangeArrowheads="1"/>
            </p:cNvSpPr>
            <p:nvPr/>
          </p:nvSpPr>
          <p:spPr bwMode="auto">
            <a:xfrm>
              <a:off x="8195850" y="1396290"/>
              <a:ext cx="509755" cy="18466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0" tIns="0" rIns="0" bIns="0">
              <a:spAutoFit/>
            </a:bodyPr>
            <a:lstStyle/>
            <a:p>
              <a:pPr defTabSz="895350">
                <a:buClr>
                  <a:schemeClr val="tx2"/>
                </a:buClr>
              </a:pPr>
              <a:r>
                <a:rPr lang="en-US" sz="1200" dirty="0">
                  <a:latin typeface="+mn-lt"/>
                </a:rPr>
                <a:t>Legend</a:t>
              </a:r>
            </a:p>
          </p:txBody>
        </p:sp>
        <p:grpSp>
          <p:nvGrpSpPr>
            <p:cNvPr id="88" name="MoonLegend3"/>
            <p:cNvGrpSpPr>
              <a:grpSpLocks noChangeAspect="1"/>
            </p:cNvGrpSpPr>
            <p:nvPr>
              <p:custDataLst>
                <p:tags r:id="rId13"/>
              </p:custDataLst>
            </p:nvPr>
          </p:nvGrpSpPr>
          <p:grpSpPr bwMode="auto">
            <a:xfrm>
              <a:off x="7875175" y="835107"/>
              <a:ext cx="209550" cy="209551"/>
              <a:chOff x="4495" y="1198"/>
              <a:chExt cx="160" cy="160"/>
            </a:xfrm>
          </p:grpSpPr>
          <p:sp>
            <p:nvSpPr>
              <p:cNvPr id="92" name="Oval 47"/>
              <p:cNvSpPr>
                <a:spLocks noChangeAspect="1" noChangeArrowheads="1"/>
              </p:cNvSpPr>
              <p:nvPr>
                <p:custDataLst>
                  <p:tags r:id="rId17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+mn-lt"/>
                </a:endParaRPr>
              </a:p>
            </p:txBody>
          </p:sp>
          <p:sp>
            <p:nvSpPr>
              <p:cNvPr id="93" name="Arc 48"/>
              <p:cNvSpPr>
                <a:spLocks noChangeAspect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4495" y="1198"/>
                <a:ext cx="160" cy="16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+mn-lt"/>
                </a:endParaRPr>
              </a:p>
            </p:txBody>
          </p:sp>
        </p:grpSp>
        <p:grpSp>
          <p:nvGrpSpPr>
            <p:cNvPr id="89" name="MoonLegend1"/>
            <p:cNvGrpSpPr>
              <a:grpSpLocks noChangeAspect="1"/>
            </p:cNvGrpSpPr>
            <p:nvPr userDrawn="1">
              <p:custDataLst>
                <p:tags r:id="rId14"/>
              </p:custDataLst>
            </p:nvPr>
          </p:nvGrpSpPr>
          <p:grpSpPr bwMode="auto">
            <a:xfrm>
              <a:off x="7875175" y="286625"/>
              <a:ext cx="209550" cy="209551"/>
              <a:chOff x="1694" y="2044"/>
              <a:chExt cx="160" cy="160"/>
            </a:xfrm>
          </p:grpSpPr>
          <p:sp>
            <p:nvSpPr>
              <p:cNvPr id="90" name="Oval 41"/>
              <p:cNvSpPr>
                <a:spLocks noChangeAspect="1" noChangeArrowheads="1"/>
              </p:cNvSpPr>
              <p:nvPr>
                <p:custDataLst>
                  <p:tags r:id="rId15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+mn-lt"/>
                </a:endParaRPr>
              </a:p>
            </p:txBody>
          </p:sp>
          <p:sp>
            <p:nvSpPr>
              <p:cNvPr id="91" name="Arc 42"/>
              <p:cNvSpPr>
                <a:spLocks noChangeAspect="1"/>
              </p:cNvSpPr>
              <p:nvPr>
                <p:custDataLst>
                  <p:tags r:id="rId16"/>
                </p:custDataLst>
              </p:nvPr>
            </p:nvSpPr>
            <p:spPr bwMode="auto">
              <a:xfrm>
                <a:off x="1694" y="2044"/>
                <a:ext cx="160" cy="160"/>
              </a:xfrm>
              <a:prstGeom prst="arc">
                <a:avLst>
                  <a:gd name="adj1" fmla="val 16200000"/>
                  <a:gd name="adj2" fmla="val 5400000"/>
                </a:avLst>
              </a:prstGeom>
              <a:solidFill>
                <a:schemeClr val="folHlink"/>
              </a:solidFill>
              <a:ln w="9525">
                <a:noFill/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>
                  <a:latin typeface="+mn-lt"/>
                </a:endParaRPr>
              </a:p>
            </p:txBody>
          </p:sp>
        </p:grpSp>
      </p:grpSp>
      <p:grpSp>
        <p:nvGrpSpPr>
          <p:cNvPr id="100" name="Sticker" hidden="1"/>
          <p:cNvGrpSpPr/>
          <p:nvPr userDrawn="1"/>
        </p:nvGrpSpPr>
        <p:grpSpPr bwMode="auto">
          <a:xfrm>
            <a:off x="7903368" y="287598"/>
            <a:ext cx="1066895" cy="212366"/>
            <a:chOff x="7673880" y="285750"/>
            <a:chExt cx="1066895" cy="212366"/>
          </a:xfrm>
        </p:grpSpPr>
        <p:sp>
          <p:nvSpPr>
            <p:cNvPr id="101" name="StickerRectangle"/>
            <p:cNvSpPr>
              <a:spLocks noChangeArrowheads="1"/>
            </p:cNvSpPr>
            <p:nvPr/>
          </p:nvSpPr>
          <p:spPr bwMode="auto">
            <a:xfrm>
              <a:off x="7673880" y="285750"/>
              <a:ext cx="1066895" cy="212366"/>
            </a:xfrm>
            <a:prstGeom prst="leftRightArrow">
              <a:avLst>
                <a:gd name="adj1" fmla="val 100000"/>
                <a:gd name="adj2" fmla="val 0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27432" tIns="0" rIns="0" bIns="27432">
              <a:spAutoFit/>
            </a:bodyPr>
            <a:lstStyle/>
            <a:p>
              <a:pPr algn="r" defTabSz="895350">
                <a:buClr>
                  <a:schemeClr val="tx2"/>
                </a:buClr>
              </a:pPr>
              <a:r>
                <a:rPr lang="en-US" sz="1200" dirty="0">
                  <a:solidFill>
                    <a:srgbClr val="808080"/>
                  </a:solidFill>
                  <a:latin typeface="+mn-lt"/>
                </a:rPr>
                <a:t>PRELIMINARY</a:t>
              </a:r>
            </a:p>
          </p:txBody>
        </p:sp>
        <p:cxnSp>
          <p:nvCxnSpPr>
            <p:cNvPr id="102" name="AutoShape 31"/>
            <p:cNvCxnSpPr>
              <a:cxnSpLocks noChangeShapeType="1"/>
              <a:stCxn id="101" idx="2"/>
              <a:endCxn id="101" idx="4"/>
            </p:cNvCxnSpPr>
            <p:nvPr/>
          </p:nvCxnSpPr>
          <p:spPr bwMode="auto">
            <a:xfrm>
              <a:off x="7673880" y="285750"/>
              <a:ext cx="0" cy="212366"/>
            </a:xfrm>
            <a:prstGeom prst="straightConnector1">
              <a:avLst/>
            </a:prstGeom>
            <a:noFill/>
            <a:ln w="9525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03" name="AutoShape 32"/>
            <p:cNvCxnSpPr>
              <a:cxnSpLocks noChangeShapeType="1"/>
              <a:stCxn id="101" idx="4"/>
              <a:endCxn id="101" idx="6"/>
            </p:cNvCxnSpPr>
            <p:nvPr/>
          </p:nvCxnSpPr>
          <p:spPr bwMode="auto">
            <a:xfrm>
              <a:off x="7673880" y="498116"/>
              <a:ext cx="1066895" cy="0"/>
            </a:xfrm>
            <a:prstGeom prst="straightConnector1">
              <a:avLst/>
            </a:prstGeom>
            <a:noFill/>
            <a:ln w="25400">
              <a:solidFill>
                <a:srgbClr val="808080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105" name="Moon" hidden="1"/>
          <p:cNvGrpSpPr/>
          <p:nvPr userDrawn="1">
            <p:custDataLst>
              <p:tags r:id="rId8"/>
            </p:custDataLst>
          </p:nvPr>
        </p:nvGrpSpPr>
        <p:grpSpPr bwMode="auto">
          <a:xfrm>
            <a:off x="6270421" y="769502"/>
            <a:ext cx="254000" cy="254000"/>
            <a:chOff x="762000" y="1270000"/>
            <a:chExt cx="254000" cy="254000"/>
          </a:xfrm>
        </p:grpSpPr>
        <p:sp>
          <p:nvSpPr>
            <p:cNvPr id="106" name="Oval 105"/>
            <p:cNvSpPr/>
            <p:nvPr/>
          </p:nvSpPr>
          <p:spPr bwMode="auto">
            <a:xfrm>
              <a:off x="762000" y="1270000"/>
              <a:ext cx="254000" cy="254000"/>
            </a:xfrm>
            <a:prstGeom prst="ellipse">
              <a:avLst/>
            </a:prstGeom>
            <a:solidFill>
              <a:schemeClr val="accent1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 err="1">
                <a:solidFill>
                  <a:schemeClr val="tx1"/>
                </a:solidFill>
              </a:endParaRPr>
            </a:p>
          </p:txBody>
        </p:sp>
        <p:sp>
          <p:nvSpPr>
            <p:cNvPr id="107" name="Arc 106"/>
            <p:cNvSpPr/>
            <p:nvPr/>
          </p:nvSpPr>
          <p:spPr bwMode="auto">
            <a:xfrm>
              <a:off x="762000" y="1270000"/>
              <a:ext cx="254000" cy="254000"/>
            </a:xfrm>
            <a:prstGeom prst="arc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61" name="CustomIcon">
            <a:extLst>
              <a:ext uri="{FF2B5EF4-FFF2-40B4-BE49-F238E27FC236}">
                <a16:creationId xmlns:a16="http://schemas.microsoft.com/office/drawing/2014/main" id="{F9578E0A-A54B-4817-8060-83BB8DFF6D41}"/>
              </a:ext>
            </a:extLst>
          </p:cNvPr>
          <p:cNvGrpSpPr>
            <a:grpSpLocks noChangeAspect="1"/>
          </p:cNvGrpSpPr>
          <p:nvPr userDrawn="1">
            <p:custDataLst>
              <p:tags r:id="rId9"/>
            </p:custDataLst>
          </p:nvPr>
        </p:nvGrpSpPr>
        <p:grpSpPr>
          <a:xfrm>
            <a:off x="175633" y="140903"/>
            <a:ext cx="474237" cy="471099"/>
            <a:chOff x="-3175" y="3175"/>
            <a:chExt cx="1200150" cy="1192213"/>
          </a:xfrm>
          <a:solidFill>
            <a:schemeClr val="bg1"/>
          </a:solidFill>
        </p:grpSpPr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D0316B28-CF23-4CE1-B987-435E67E78F0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27025" y="465138"/>
              <a:ext cx="541338" cy="268288"/>
            </a:xfrm>
            <a:custGeom>
              <a:avLst/>
              <a:gdLst>
                <a:gd name="T0" fmla="*/ 183 w 192"/>
                <a:gd name="T1" fmla="*/ 0 h 95"/>
                <a:gd name="T2" fmla="*/ 9 w 192"/>
                <a:gd name="T3" fmla="*/ 0 h 95"/>
                <a:gd name="T4" fmla="*/ 0 w 192"/>
                <a:gd name="T5" fmla="*/ 9 h 95"/>
                <a:gd name="T6" fmla="*/ 0 w 192"/>
                <a:gd name="T7" fmla="*/ 86 h 95"/>
                <a:gd name="T8" fmla="*/ 9 w 192"/>
                <a:gd name="T9" fmla="*/ 95 h 95"/>
                <a:gd name="T10" fmla="*/ 183 w 192"/>
                <a:gd name="T11" fmla="*/ 95 h 95"/>
                <a:gd name="T12" fmla="*/ 192 w 192"/>
                <a:gd name="T13" fmla="*/ 86 h 95"/>
                <a:gd name="T14" fmla="*/ 192 w 192"/>
                <a:gd name="T15" fmla="*/ 9 h 95"/>
                <a:gd name="T16" fmla="*/ 183 w 192"/>
                <a:gd name="T17" fmla="*/ 0 h 95"/>
                <a:gd name="T18" fmla="*/ 174 w 192"/>
                <a:gd name="T19" fmla="*/ 77 h 95"/>
                <a:gd name="T20" fmla="*/ 18 w 192"/>
                <a:gd name="T21" fmla="*/ 77 h 95"/>
                <a:gd name="T22" fmla="*/ 18 w 192"/>
                <a:gd name="T23" fmla="*/ 18 h 95"/>
                <a:gd name="T24" fmla="*/ 174 w 192"/>
                <a:gd name="T25" fmla="*/ 18 h 95"/>
                <a:gd name="T26" fmla="*/ 174 w 192"/>
                <a:gd name="T27" fmla="*/ 77 h 95"/>
                <a:gd name="T28" fmla="*/ 174 w 192"/>
                <a:gd name="T29" fmla="*/ 7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92" h="95">
                  <a:moveTo>
                    <a:pt x="183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3"/>
                    <a:pt x="0" y="9"/>
                  </a:cubicBezTo>
                  <a:cubicBezTo>
                    <a:pt x="0" y="86"/>
                    <a:pt x="0" y="86"/>
                    <a:pt x="0" y="86"/>
                  </a:cubicBezTo>
                  <a:cubicBezTo>
                    <a:pt x="0" y="91"/>
                    <a:pt x="4" y="95"/>
                    <a:pt x="9" y="95"/>
                  </a:cubicBezTo>
                  <a:cubicBezTo>
                    <a:pt x="183" y="95"/>
                    <a:pt x="183" y="95"/>
                    <a:pt x="183" y="95"/>
                  </a:cubicBezTo>
                  <a:cubicBezTo>
                    <a:pt x="188" y="95"/>
                    <a:pt x="192" y="91"/>
                    <a:pt x="192" y="86"/>
                  </a:cubicBezTo>
                  <a:cubicBezTo>
                    <a:pt x="192" y="9"/>
                    <a:pt x="192" y="9"/>
                    <a:pt x="192" y="9"/>
                  </a:cubicBezTo>
                  <a:cubicBezTo>
                    <a:pt x="192" y="3"/>
                    <a:pt x="188" y="0"/>
                    <a:pt x="183" y="0"/>
                  </a:cubicBezTo>
                  <a:close/>
                  <a:moveTo>
                    <a:pt x="174" y="77"/>
                  </a:moveTo>
                  <a:cubicBezTo>
                    <a:pt x="18" y="77"/>
                    <a:pt x="18" y="77"/>
                    <a:pt x="18" y="77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77"/>
                    <a:pt x="174" y="77"/>
                    <a:pt x="174" y="77"/>
                  </a:cubicBezTo>
                  <a:cubicBezTo>
                    <a:pt x="174" y="77"/>
                    <a:pt x="174" y="77"/>
                    <a:pt x="174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rgbClr val="FFFFFF">
                      <a:alpha val="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6">
              <a:extLst>
                <a:ext uri="{FF2B5EF4-FFF2-40B4-BE49-F238E27FC236}">
                  <a16:creationId xmlns:a16="http://schemas.microsoft.com/office/drawing/2014/main" id="{C145949B-A0F3-4562-9ED8-A9614105984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-3175" y="3175"/>
              <a:ext cx="1200150" cy="1192213"/>
            </a:xfrm>
            <a:custGeom>
              <a:avLst/>
              <a:gdLst>
                <a:gd name="T0" fmla="*/ 426 w 426"/>
                <a:gd name="T1" fmla="*/ 172 h 423"/>
                <a:gd name="T2" fmla="*/ 365 w 426"/>
                <a:gd name="T3" fmla="*/ 163 h 423"/>
                <a:gd name="T4" fmla="*/ 417 w 426"/>
                <a:gd name="T5" fmla="*/ 102 h 423"/>
                <a:gd name="T6" fmla="*/ 417 w 426"/>
                <a:gd name="T7" fmla="*/ 84 h 423"/>
                <a:gd name="T8" fmla="*/ 365 w 426"/>
                <a:gd name="T9" fmla="*/ 68 h 423"/>
                <a:gd name="T10" fmla="*/ 339 w 426"/>
                <a:gd name="T11" fmla="*/ 59 h 423"/>
                <a:gd name="T12" fmla="*/ 330 w 426"/>
                <a:gd name="T13" fmla="*/ 0 h 423"/>
                <a:gd name="T14" fmla="*/ 321 w 426"/>
                <a:gd name="T15" fmla="*/ 59 h 423"/>
                <a:gd name="T16" fmla="*/ 260 w 426"/>
                <a:gd name="T17" fmla="*/ 9 h 423"/>
                <a:gd name="T18" fmla="*/ 242 w 426"/>
                <a:gd name="T19" fmla="*/ 9 h 423"/>
                <a:gd name="T20" fmla="*/ 182 w 426"/>
                <a:gd name="T21" fmla="*/ 59 h 423"/>
                <a:gd name="T22" fmla="*/ 173 w 426"/>
                <a:gd name="T23" fmla="*/ 0 h 423"/>
                <a:gd name="T24" fmla="*/ 164 w 426"/>
                <a:gd name="T25" fmla="*/ 59 h 423"/>
                <a:gd name="T26" fmla="*/ 103 w 426"/>
                <a:gd name="T27" fmla="*/ 9 h 423"/>
                <a:gd name="T28" fmla="*/ 85 w 426"/>
                <a:gd name="T29" fmla="*/ 9 h 423"/>
                <a:gd name="T30" fmla="*/ 70 w 426"/>
                <a:gd name="T31" fmla="*/ 59 h 423"/>
                <a:gd name="T32" fmla="*/ 61 w 426"/>
                <a:gd name="T33" fmla="*/ 84 h 423"/>
                <a:gd name="T34" fmla="*/ 0 w 426"/>
                <a:gd name="T35" fmla="*/ 93 h 423"/>
                <a:gd name="T36" fmla="*/ 61 w 426"/>
                <a:gd name="T37" fmla="*/ 102 h 423"/>
                <a:gd name="T38" fmla="*/ 9 w 426"/>
                <a:gd name="T39" fmla="*/ 163 h 423"/>
                <a:gd name="T40" fmla="*/ 9 w 426"/>
                <a:gd name="T41" fmla="*/ 181 h 423"/>
                <a:gd name="T42" fmla="*/ 61 w 426"/>
                <a:gd name="T43" fmla="*/ 242 h 423"/>
                <a:gd name="T44" fmla="*/ 0 w 426"/>
                <a:gd name="T45" fmla="*/ 251 h 423"/>
                <a:gd name="T46" fmla="*/ 61 w 426"/>
                <a:gd name="T47" fmla="*/ 260 h 423"/>
                <a:gd name="T48" fmla="*/ 9 w 426"/>
                <a:gd name="T49" fmla="*/ 321 h 423"/>
                <a:gd name="T50" fmla="*/ 9 w 426"/>
                <a:gd name="T51" fmla="*/ 339 h 423"/>
                <a:gd name="T52" fmla="*/ 61 w 426"/>
                <a:gd name="T53" fmla="*/ 355 h 423"/>
                <a:gd name="T54" fmla="*/ 85 w 426"/>
                <a:gd name="T55" fmla="*/ 364 h 423"/>
                <a:gd name="T56" fmla="*/ 94 w 426"/>
                <a:gd name="T57" fmla="*/ 423 h 423"/>
                <a:gd name="T58" fmla="*/ 103 w 426"/>
                <a:gd name="T59" fmla="*/ 364 h 423"/>
                <a:gd name="T60" fmla="*/ 164 w 426"/>
                <a:gd name="T61" fmla="*/ 414 h 423"/>
                <a:gd name="T62" fmla="*/ 182 w 426"/>
                <a:gd name="T63" fmla="*/ 414 h 423"/>
                <a:gd name="T64" fmla="*/ 242 w 426"/>
                <a:gd name="T65" fmla="*/ 364 h 423"/>
                <a:gd name="T66" fmla="*/ 251 w 426"/>
                <a:gd name="T67" fmla="*/ 423 h 423"/>
                <a:gd name="T68" fmla="*/ 260 w 426"/>
                <a:gd name="T69" fmla="*/ 364 h 423"/>
                <a:gd name="T70" fmla="*/ 321 w 426"/>
                <a:gd name="T71" fmla="*/ 414 h 423"/>
                <a:gd name="T72" fmla="*/ 339 w 426"/>
                <a:gd name="T73" fmla="*/ 414 h 423"/>
                <a:gd name="T74" fmla="*/ 356 w 426"/>
                <a:gd name="T75" fmla="*/ 364 h 423"/>
                <a:gd name="T76" fmla="*/ 365 w 426"/>
                <a:gd name="T77" fmla="*/ 339 h 423"/>
                <a:gd name="T78" fmla="*/ 426 w 426"/>
                <a:gd name="T79" fmla="*/ 330 h 423"/>
                <a:gd name="T80" fmla="*/ 365 w 426"/>
                <a:gd name="T81" fmla="*/ 321 h 423"/>
                <a:gd name="T82" fmla="*/ 417 w 426"/>
                <a:gd name="T83" fmla="*/ 260 h 423"/>
                <a:gd name="T84" fmla="*/ 417 w 426"/>
                <a:gd name="T85" fmla="*/ 242 h 423"/>
                <a:gd name="T86" fmla="*/ 365 w 426"/>
                <a:gd name="T87" fmla="*/ 181 h 423"/>
                <a:gd name="T88" fmla="*/ 417 w 426"/>
                <a:gd name="T89" fmla="*/ 181 h 423"/>
                <a:gd name="T90" fmla="*/ 79 w 426"/>
                <a:gd name="T91" fmla="*/ 346 h 423"/>
                <a:gd name="T92" fmla="*/ 348 w 426"/>
                <a:gd name="T93" fmla="*/ 77 h 423"/>
                <a:gd name="T94" fmla="*/ 348 w 426"/>
                <a:gd name="T95" fmla="*/ 346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26" h="423">
                  <a:moveTo>
                    <a:pt x="417" y="181"/>
                  </a:moveTo>
                  <a:cubicBezTo>
                    <a:pt x="422" y="181"/>
                    <a:pt x="426" y="177"/>
                    <a:pt x="426" y="172"/>
                  </a:cubicBezTo>
                  <a:cubicBezTo>
                    <a:pt x="426" y="167"/>
                    <a:pt x="422" y="163"/>
                    <a:pt x="417" y="163"/>
                  </a:cubicBezTo>
                  <a:cubicBezTo>
                    <a:pt x="365" y="163"/>
                    <a:pt x="365" y="163"/>
                    <a:pt x="365" y="163"/>
                  </a:cubicBezTo>
                  <a:cubicBezTo>
                    <a:pt x="365" y="102"/>
                    <a:pt x="365" y="102"/>
                    <a:pt x="365" y="102"/>
                  </a:cubicBezTo>
                  <a:cubicBezTo>
                    <a:pt x="417" y="102"/>
                    <a:pt x="417" y="102"/>
                    <a:pt x="417" y="102"/>
                  </a:cubicBezTo>
                  <a:cubicBezTo>
                    <a:pt x="422" y="102"/>
                    <a:pt x="426" y="98"/>
                    <a:pt x="426" y="93"/>
                  </a:cubicBezTo>
                  <a:cubicBezTo>
                    <a:pt x="426" y="88"/>
                    <a:pt x="422" y="84"/>
                    <a:pt x="417" y="84"/>
                  </a:cubicBezTo>
                  <a:cubicBezTo>
                    <a:pt x="365" y="84"/>
                    <a:pt x="365" y="84"/>
                    <a:pt x="365" y="84"/>
                  </a:cubicBezTo>
                  <a:cubicBezTo>
                    <a:pt x="365" y="68"/>
                    <a:pt x="365" y="68"/>
                    <a:pt x="365" y="68"/>
                  </a:cubicBezTo>
                  <a:cubicBezTo>
                    <a:pt x="365" y="63"/>
                    <a:pt x="361" y="59"/>
                    <a:pt x="356" y="59"/>
                  </a:cubicBezTo>
                  <a:cubicBezTo>
                    <a:pt x="339" y="59"/>
                    <a:pt x="339" y="59"/>
                    <a:pt x="339" y="59"/>
                  </a:cubicBezTo>
                  <a:cubicBezTo>
                    <a:pt x="339" y="9"/>
                    <a:pt x="339" y="9"/>
                    <a:pt x="339" y="9"/>
                  </a:cubicBezTo>
                  <a:cubicBezTo>
                    <a:pt x="339" y="3"/>
                    <a:pt x="335" y="0"/>
                    <a:pt x="330" y="0"/>
                  </a:cubicBezTo>
                  <a:cubicBezTo>
                    <a:pt x="325" y="0"/>
                    <a:pt x="321" y="3"/>
                    <a:pt x="321" y="9"/>
                  </a:cubicBezTo>
                  <a:cubicBezTo>
                    <a:pt x="321" y="59"/>
                    <a:pt x="321" y="59"/>
                    <a:pt x="321" y="59"/>
                  </a:cubicBezTo>
                  <a:cubicBezTo>
                    <a:pt x="260" y="59"/>
                    <a:pt x="260" y="59"/>
                    <a:pt x="260" y="59"/>
                  </a:cubicBezTo>
                  <a:cubicBezTo>
                    <a:pt x="260" y="9"/>
                    <a:pt x="260" y="9"/>
                    <a:pt x="260" y="9"/>
                  </a:cubicBezTo>
                  <a:cubicBezTo>
                    <a:pt x="260" y="3"/>
                    <a:pt x="257" y="0"/>
                    <a:pt x="251" y="0"/>
                  </a:cubicBezTo>
                  <a:cubicBezTo>
                    <a:pt x="247" y="0"/>
                    <a:pt x="242" y="3"/>
                    <a:pt x="242" y="9"/>
                  </a:cubicBezTo>
                  <a:cubicBezTo>
                    <a:pt x="242" y="59"/>
                    <a:pt x="242" y="59"/>
                    <a:pt x="242" y="59"/>
                  </a:cubicBezTo>
                  <a:cubicBezTo>
                    <a:pt x="182" y="59"/>
                    <a:pt x="182" y="59"/>
                    <a:pt x="182" y="59"/>
                  </a:cubicBezTo>
                  <a:cubicBezTo>
                    <a:pt x="182" y="9"/>
                    <a:pt x="182" y="9"/>
                    <a:pt x="182" y="9"/>
                  </a:cubicBezTo>
                  <a:cubicBezTo>
                    <a:pt x="182" y="3"/>
                    <a:pt x="178" y="0"/>
                    <a:pt x="173" y="0"/>
                  </a:cubicBezTo>
                  <a:cubicBezTo>
                    <a:pt x="168" y="0"/>
                    <a:pt x="164" y="3"/>
                    <a:pt x="164" y="9"/>
                  </a:cubicBezTo>
                  <a:cubicBezTo>
                    <a:pt x="164" y="59"/>
                    <a:pt x="164" y="59"/>
                    <a:pt x="164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3" y="3"/>
                    <a:pt x="99" y="0"/>
                    <a:pt x="94" y="0"/>
                  </a:cubicBezTo>
                  <a:cubicBezTo>
                    <a:pt x="89" y="0"/>
                    <a:pt x="85" y="3"/>
                    <a:pt x="85" y="9"/>
                  </a:cubicBezTo>
                  <a:cubicBezTo>
                    <a:pt x="85" y="59"/>
                    <a:pt x="85" y="59"/>
                    <a:pt x="85" y="59"/>
                  </a:cubicBezTo>
                  <a:cubicBezTo>
                    <a:pt x="70" y="59"/>
                    <a:pt x="70" y="59"/>
                    <a:pt x="70" y="59"/>
                  </a:cubicBezTo>
                  <a:cubicBezTo>
                    <a:pt x="65" y="59"/>
                    <a:pt x="61" y="63"/>
                    <a:pt x="61" y="68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4" y="84"/>
                    <a:pt x="0" y="88"/>
                    <a:pt x="0" y="93"/>
                  </a:cubicBezTo>
                  <a:cubicBezTo>
                    <a:pt x="0" y="98"/>
                    <a:pt x="4" y="102"/>
                    <a:pt x="9" y="102"/>
                  </a:cubicBezTo>
                  <a:cubicBezTo>
                    <a:pt x="61" y="102"/>
                    <a:pt x="61" y="102"/>
                    <a:pt x="61" y="102"/>
                  </a:cubicBezTo>
                  <a:cubicBezTo>
                    <a:pt x="61" y="163"/>
                    <a:pt x="61" y="163"/>
                    <a:pt x="61" y="163"/>
                  </a:cubicBezTo>
                  <a:cubicBezTo>
                    <a:pt x="9" y="163"/>
                    <a:pt x="9" y="163"/>
                    <a:pt x="9" y="163"/>
                  </a:cubicBezTo>
                  <a:cubicBezTo>
                    <a:pt x="4" y="163"/>
                    <a:pt x="0" y="167"/>
                    <a:pt x="0" y="172"/>
                  </a:cubicBezTo>
                  <a:cubicBezTo>
                    <a:pt x="0" y="177"/>
                    <a:pt x="4" y="181"/>
                    <a:pt x="9" y="181"/>
                  </a:cubicBezTo>
                  <a:cubicBezTo>
                    <a:pt x="61" y="181"/>
                    <a:pt x="61" y="181"/>
                    <a:pt x="61" y="181"/>
                  </a:cubicBezTo>
                  <a:cubicBezTo>
                    <a:pt x="61" y="242"/>
                    <a:pt x="61" y="242"/>
                    <a:pt x="61" y="242"/>
                  </a:cubicBezTo>
                  <a:cubicBezTo>
                    <a:pt x="9" y="242"/>
                    <a:pt x="9" y="242"/>
                    <a:pt x="9" y="242"/>
                  </a:cubicBezTo>
                  <a:cubicBezTo>
                    <a:pt x="4" y="242"/>
                    <a:pt x="0" y="246"/>
                    <a:pt x="0" y="251"/>
                  </a:cubicBezTo>
                  <a:cubicBezTo>
                    <a:pt x="0" y="256"/>
                    <a:pt x="4" y="260"/>
                    <a:pt x="9" y="260"/>
                  </a:cubicBezTo>
                  <a:cubicBezTo>
                    <a:pt x="61" y="260"/>
                    <a:pt x="61" y="260"/>
                    <a:pt x="61" y="260"/>
                  </a:cubicBezTo>
                  <a:cubicBezTo>
                    <a:pt x="61" y="321"/>
                    <a:pt x="61" y="321"/>
                    <a:pt x="61" y="321"/>
                  </a:cubicBezTo>
                  <a:cubicBezTo>
                    <a:pt x="9" y="321"/>
                    <a:pt x="9" y="321"/>
                    <a:pt x="9" y="321"/>
                  </a:cubicBezTo>
                  <a:cubicBezTo>
                    <a:pt x="4" y="321"/>
                    <a:pt x="0" y="325"/>
                    <a:pt x="0" y="330"/>
                  </a:cubicBezTo>
                  <a:cubicBezTo>
                    <a:pt x="0" y="335"/>
                    <a:pt x="4" y="339"/>
                    <a:pt x="9" y="339"/>
                  </a:cubicBezTo>
                  <a:cubicBezTo>
                    <a:pt x="61" y="339"/>
                    <a:pt x="61" y="339"/>
                    <a:pt x="61" y="339"/>
                  </a:cubicBezTo>
                  <a:cubicBezTo>
                    <a:pt x="61" y="355"/>
                    <a:pt x="61" y="355"/>
                    <a:pt x="61" y="355"/>
                  </a:cubicBezTo>
                  <a:cubicBezTo>
                    <a:pt x="61" y="359"/>
                    <a:pt x="65" y="364"/>
                    <a:pt x="70" y="364"/>
                  </a:cubicBezTo>
                  <a:cubicBezTo>
                    <a:pt x="85" y="364"/>
                    <a:pt x="85" y="364"/>
                    <a:pt x="85" y="364"/>
                  </a:cubicBezTo>
                  <a:cubicBezTo>
                    <a:pt x="85" y="414"/>
                    <a:pt x="85" y="414"/>
                    <a:pt x="85" y="414"/>
                  </a:cubicBezTo>
                  <a:cubicBezTo>
                    <a:pt x="85" y="420"/>
                    <a:pt x="89" y="423"/>
                    <a:pt x="94" y="423"/>
                  </a:cubicBezTo>
                  <a:cubicBezTo>
                    <a:pt x="99" y="423"/>
                    <a:pt x="103" y="420"/>
                    <a:pt x="103" y="414"/>
                  </a:cubicBezTo>
                  <a:cubicBezTo>
                    <a:pt x="103" y="364"/>
                    <a:pt x="103" y="364"/>
                    <a:pt x="103" y="364"/>
                  </a:cubicBezTo>
                  <a:cubicBezTo>
                    <a:pt x="164" y="364"/>
                    <a:pt x="164" y="364"/>
                    <a:pt x="164" y="364"/>
                  </a:cubicBezTo>
                  <a:cubicBezTo>
                    <a:pt x="164" y="414"/>
                    <a:pt x="164" y="414"/>
                    <a:pt x="164" y="414"/>
                  </a:cubicBezTo>
                  <a:cubicBezTo>
                    <a:pt x="164" y="420"/>
                    <a:pt x="168" y="423"/>
                    <a:pt x="173" y="423"/>
                  </a:cubicBezTo>
                  <a:cubicBezTo>
                    <a:pt x="178" y="423"/>
                    <a:pt x="182" y="420"/>
                    <a:pt x="182" y="414"/>
                  </a:cubicBezTo>
                  <a:cubicBezTo>
                    <a:pt x="182" y="364"/>
                    <a:pt x="182" y="364"/>
                    <a:pt x="182" y="364"/>
                  </a:cubicBezTo>
                  <a:cubicBezTo>
                    <a:pt x="242" y="364"/>
                    <a:pt x="242" y="364"/>
                    <a:pt x="242" y="364"/>
                  </a:cubicBezTo>
                  <a:cubicBezTo>
                    <a:pt x="242" y="414"/>
                    <a:pt x="242" y="414"/>
                    <a:pt x="242" y="414"/>
                  </a:cubicBezTo>
                  <a:cubicBezTo>
                    <a:pt x="242" y="420"/>
                    <a:pt x="247" y="423"/>
                    <a:pt x="251" y="423"/>
                  </a:cubicBezTo>
                  <a:cubicBezTo>
                    <a:pt x="257" y="423"/>
                    <a:pt x="260" y="420"/>
                    <a:pt x="260" y="414"/>
                  </a:cubicBezTo>
                  <a:cubicBezTo>
                    <a:pt x="260" y="364"/>
                    <a:pt x="260" y="364"/>
                    <a:pt x="260" y="364"/>
                  </a:cubicBezTo>
                  <a:cubicBezTo>
                    <a:pt x="321" y="364"/>
                    <a:pt x="321" y="364"/>
                    <a:pt x="321" y="364"/>
                  </a:cubicBezTo>
                  <a:cubicBezTo>
                    <a:pt x="321" y="414"/>
                    <a:pt x="321" y="414"/>
                    <a:pt x="321" y="414"/>
                  </a:cubicBezTo>
                  <a:cubicBezTo>
                    <a:pt x="321" y="420"/>
                    <a:pt x="325" y="423"/>
                    <a:pt x="330" y="423"/>
                  </a:cubicBezTo>
                  <a:cubicBezTo>
                    <a:pt x="335" y="423"/>
                    <a:pt x="339" y="420"/>
                    <a:pt x="339" y="414"/>
                  </a:cubicBezTo>
                  <a:cubicBezTo>
                    <a:pt x="339" y="364"/>
                    <a:pt x="339" y="364"/>
                    <a:pt x="339" y="364"/>
                  </a:cubicBezTo>
                  <a:cubicBezTo>
                    <a:pt x="356" y="364"/>
                    <a:pt x="356" y="364"/>
                    <a:pt x="356" y="364"/>
                  </a:cubicBezTo>
                  <a:cubicBezTo>
                    <a:pt x="361" y="364"/>
                    <a:pt x="365" y="359"/>
                    <a:pt x="365" y="355"/>
                  </a:cubicBezTo>
                  <a:cubicBezTo>
                    <a:pt x="365" y="339"/>
                    <a:pt x="365" y="339"/>
                    <a:pt x="365" y="339"/>
                  </a:cubicBezTo>
                  <a:cubicBezTo>
                    <a:pt x="417" y="339"/>
                    <a:pt x="417" y="339"/>
                    <a:pt x="417" y="339"/>
                  </a:cubicBezTo>
                  <a:cubicBezTo>
                    <a:pt x="422" y="339"/>
                    <a:pt x="426" y="335"/>
                    <a:pt x="426" y="330"/>
                  </a:cubicBezTo>
                  <a:cubicBezTo>
                    <a:pt x="426" y="325"/>
                    <a:pt x="422" y="321"/>
                    <a:pt x="417" y="321"/>
                  </a:cubicBezTo>
                  <a:cubicBezTo>
                    <a:pt x="365" y="321"/>
                    <a:pt x="365" y="321"/>
                    <a:pt x="365" y="321"/>
                  </a:cubicBezTo>
                  <a:cubicBezTo>
                    <a:pt x="365" y="260"/>
                    <a:pt x="365" y="260"/>
                    <a:pt x="365" y="260"/>
                  </a:cubicBezTo>
                  <a:cubicBezTo>
                    <a:pt x="417" y="260"/>
                    <a:pt x="417" y="260"/>
                    <a:pt x="417" y="260"/>
                  </a:cubicBezTo>
                  <a:cubicBezTo>
                    <a:pt x="422" y="260"/>
                    <a:pt x="426" y="256"/>
                    <a:pt x="426" y="251"/>
                  </a:cubicBezTo>
                  <a:cubicBezTo>
                    <a:pt x="426" y="246"/>
                    <a:pt x="422" y="242"/>
                    <a:pt x="417" y="242"/>
                  </a:cubicBezTo>
                  <a:cubicBezTo>
                    <a:pt x="365" y="242"/>
                    <a:pt x="365" y="242"/>
                    <a:pt x="365" y="242"/>
                  </a:cubicBezTo>
                  <a:cubicBezTo>
                    <a:pt x="365" y="181"/>
                    <a:pt x="365" y="181"/>
                    <a:pt x="365" y="181"/>
                  </a:cubicBezTo>
                  <a:cubicBezTo>
                    <a:pt x="417" y="181"/>
                    <a:pt x="417" y="181"/>
                    <a:pt x="417" y="181"/>
                  </a:cubicBezTo>
                  <a:cubicBezTo>
                    <a:pt x="417" y="181"/>
                    <a:pt x="417" y="181"/>
                    <a:pt x="417" y="181"/>
                  </a:cubicBezTo>
                  <a:close/>
                  <a:moveTo>
                    <a:pt x="348" y="346"/>
                  </a:moveTo>
                  <a:cubicBezTo>
                    <a:pt x="79" y="346"/>
                    <a:pt x="79" y="346"/>
                    <a:pt x="79" y="346"/>
                  </a:cubicBezTo>
                  <a:cubicBezTo>
                    <a:pt x="79" y="77"/>
                    <a:pt x="79" y="77"/>
                    <a:pt x="79" y="77"/>
                  </a:cubicBezTo>
                  <a:cubicBezTo>
                    <a:pt x="348" y="77"/>
                    <a:pt x="348" y="77"/>
                    <a:pt x="348" y="77"/>
                  </a:cubicBezTo>
                  <a:cubicBezTo>
                    <a:pt x="348" y="346"/>
                    <a:pt x="348" y="346"/>
                    <a:pt x="348" y="346"/>
                  </a:cubicBezTo>
                  <a:cubicBezTo>
                    <a:pt x="348" y="346"/>
                    <a:pt x="348" y="346"/>
                    <a:pt x="348" y="3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0" cap="flat" cmpd="sng" algn="ctr">
                  <a:solidFill>
                    <a:srgbClr val="FFFFFF">
                      <a:alpha val="0"/>
                    </a:srgbClr>
                  </a:solidFill>
                  <a:prstDash val="solid"/>
                  <a:round/>
                  <a:headEnd type="none" w="med" len="med"/>
                  <a:tailEnd type="none" w="med" len="med"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" name="圖片 3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54615">
            <a:off x="207166" y="167681"/>
            <a:ext cx="541542" cy="541542"/>
          </a:xfrm>
          <a:prstGeom prst="rect">
            <a:avLst/>
          </a:prstGeom>
        </p:spPr>
      </p:pic>
      <p:sp>
        <p:nvSpPr>
          <p:cNvPr id="5" name="文字方塊 4"/>
          <p:cNvSpPr txBox="1"/>
          <p:nvPr userDrawn="1"/>
        </p:nvSpPr>
        <p:spPr>
          <a:xfrm>
            <a:off x="95564" y="6522430"/>
            <a:ext cx="182620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200" b="1" dirty="0" err="1" smtClean="0">
                <a:solidFill>
                  <a:schemeClr val="accent4">
                    <a:lumMod val="75000"/>
                  </a:schemeClr>
                </a:solidFill>
                <a:latin typeface="Helvetica-Bold" pitchFamily="34" charset="0"/>
                <a:ea typeface="+mn-ea"/>
              </a:rPr>
              <a:t>Wistron</a:t>
            </a:r>
            <a:r>
              <a:rPr lang="en-US" altLang="zh-TW" sz="1200" b="1" dirty="0" smtClean="0">
                <a:solidFill>
                  <a:schemeClr val="accent4">
                    <a:lumMod val="75000"/>
                  </a:schemeClr>
                </a:solidFill>
                <a:latin typeface="Helvetica-Bold" pitchFamily="34" charset="0"/>
                <a:ea typeface="+mn-ea"/>
              </a:rPr>
              <a:t> Technologies </a:t>
            </a:r>
            <a:endParaRPr lang="zh-TW" altLang="en-US" sz="1200" b="1" dirty="0"/>
          </a:p>
        </p:txBody>
      </p:sp>
      <p:pic>
        <p:nvPicPr>
          <p:cNvPr id="109" name="圖片 108"/>
          <p:cNvPicPr>
            <a:picLocks noChangeAspect="1"/>
          </p:cNvPicPr>
          <p:nvPr userDrawn="1"/>
        </p:nvPicPr>
        <p:blipFill rotWithShape="1"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759"/>
          <a:stretch/>
        </p:blipFill>
        <p:spPr>
          <a:xfrm>
            <a:off x="7607189" y="6305075"/>
            <a:ext cx="1307243" cy="537159"/>
          </a:xfrm>
          <a:prstGeom prst="rect">
            <a:avLst/>
          </a:prstGeom>
        </p:spPr>
      </p:pic>
      <p:sp>
        <p:nvSpPr>
          <p:cNvPr id="110" name="投影片編號版面配置區 3"/>
          <p:cNvSpPr>
            <a:spLocks noGrp="1"/>
          </p:cNvSpPr>
          <p:nvPr>
            <p:ph type="sldNum" sz="quarter" idx="4"/>
          </p:nvPr>
        </p:nvSpPr>
        <p:spPr>
          <a:xfrm>
            <a:off x="4419600" y="6570671"/>
            <a:ext cx="533400" cy="381000"/>
          </a:xfrm>
        </p:spPr>
        <p:txBody>
          <a:bodyPr/>
          <a:lstStyle>
            <a:lvl1pPr algn="ctr">
              <a:defRPr sz="1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‹#›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248019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9" r:id="rId2"/>
    <p:sldLayoutId id="2147483673" r:id="rId3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3526" rtl="0" eaLnBrk="1" fontAlgn="base" hangingPunct="1">
        <a:spcBef>
          <a:spcPct val="0"/>
        </a:spcBef>
        <a:spcAft>
          <a:spcPct val="0"/>
        </a:spcAft>
        <a:tabLst>
          <a:tab pos="275353" algn="l"/>
        </a:tabLst>
        <a:defRPr sz="3000" b="1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algn="l" defTabSz="91352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</a:defRPr>
      </a:lvl2pPr>
      <a:lvl3pPr algn="l" defTabSz="91352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</a:defRPr>
      </a:lvl3pPr>
      <a:lvl4pPr algn="l" defTabSz="91352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</a:defRPr>
      </a:lvl4pPr>
      <a:lvl5pPr algn="l" defTabSz="91352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</a:defRPr>
      </a:lvl5pPr>
      <a:lvl6pPr marL="466481" algn="l" defTabSz="91352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</a:defRPr>
      </a:lvl6pPr>
      <a:lvl7pPr marL="932962" algn="l" defTabSz="91352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</a:defRPr>
      </a:lvl7pPr>
      <a:lvl8pPr marL="1399443" algn="l" defTabSz="91352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</a:defRPr>
      </a:lvl8pPr>
      <a:lvl9pPr marL="1865925" algn="l" defTabSz="913526" rtl="0" eaLnBrk="1" fontAlgn="base" hangingPunct="1">
        <a:spcBef>
          <a:spcPct val="0"/>
        </a:spcBef>
        <a:spcAft>
          <a:spcPct val="0"/>
        </a:spcAft>
        <a:defRPr sz="1939" b="1">
          <a:solidFill>
            <a:schemeClr val="tx2"/>
          </a:solidFill>
          <a:latin typeface="Arial" charset="0"/>
        </a:defRPr>
      </a:lvl9pPr>
    </p:titleStyle>
    <p:bodyStyle>
      <a:lvl1pPr marL="0" indent="0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00000"/>
        <a:defRPr sz="1600" baseline="0">
          <a:solidFill>
            <a:schemeClr val="tx1"/>
          </a:solidFill>
          <a:latin typeface="+mn-lt"/>
          <a:ea typeface="+mn-ea"/>
          <a:cs typeface="+mn-cs"/>
        </a:defRPr>
      </a:lvl1pPr>
      <a:lvl2pPr marL="192024" indent="-195987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5000"/>
        <a:buFont typeface="Arial" charset="0"/>
        <a:buChar char="▪"/>
        <a:defRPr sz="1600" baseline="0">
          <a:solidFill>
            <a:schemeClr val="tx1"/>
          </a:solidFill>
          <a:latin typeface="+mn-lt"/>
        </a:defRPr>
      </a:lvl2pPr>
      <a:lvl3pPr marL="457200" indent="-267255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–"/>
        <a:defRPr sz="1600" baseline="0">
          <a:solidFill>
            <a:schemeClr val="tx1"/>
          </a:solidFill>
          <a:latin typeface="+mn-lt"/>
        </a:defRPr>
      </a:lvl3pPr>
      <a:lvl4pPr marL="612648" indent="-158733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120000"/>
        <a:buFont typeface="Arial" charset="0"/>
        <a:buChar char="▫"/>
        <a:defRPr sz="1600" baseline="0">
          <a:solidFill>
            <a:schemeClr val="tx1"/>
          </a:solidFill>
          <a:latin typeface="+mn-lt"/>
        </a:defRPr>
      </a:lvl4pPr>
      <a:lvl5pPr marL="749808" indent="-128016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00" baseline="0">
          <a:solidFill>
            <a:schemeClr val="tx1"/>
          </a:solidFill>
          <a:latin typeface="+mn-lt"/>
        </a:defRPr>
      </a:lvl5pPr>
      <a:lvl6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 baseline="0">
          <a:solidFill>
            <a:schemeClr val="tx1"/>
          </a:solidFill>
          <a:latin typeface="+mn-lt"/>
        </a:defRPr>
      </a:lvl6pPr>
      <a:lvl7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 baseline="0">
          <a:solidFill>
            <a:schemeClr val="tx1"/>
          </a:solidFill>
          <a:latin typeface="+mn-lt"/>
        </a:defRPr>
      </a:lvl7pPr>
      <a:lvl8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 baseline="0">
          <a:solidFill>
            <a:schemeClr val="tx1"/>
          </a:solidFill>
          <a:latin typeface="+mn-lt"/>
        </a:defRPr>
      </a:lvl8pPr>
      <a:lvl9pPr marL="765029" indent="-132818" algn="l" defTabSz="913526" rtl="0" eaLnBrk="1" fontAlgn="base" hangingPunct="1">
        <a:spcBef>
          <a:spcPct val="0"/>
        </a:spcBef>
        <a:spcAft>
          <a:spcPct val="0"/>
        </a:spcAft>
        <a:buClr>
          <a:schemeClr val="tx2"/>
        </a:buClr>
        <a:buSzPct val="89000"/>
        <a:buFont typeface="Arial" charset="0"/>
        <a:buChar char="-"/>
        <a:defRPr sz="1632" baseline="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3296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1pPr>
      <a:lvl2pPr marL="466481" algn="l" defTabSz="93296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2pPr>
      <a:lvl3pPr marL="932962" algn="l" defTabSz="93296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3pPr>
      <a:lvl4pPr marL="1399443" algn="l" defTabSz="93296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4pPr>
      <a:lvl5pPr marL="1865925" algn="l" defTabSz="93296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5pPr>
      <a:lvl6pPr marL="2332406" algn="l" defTabSz="93296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6pPr>
      <a:lvl7pPr marL="2798887" algn="l" defTabSz="93296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7pPr>
      <a:lvl8pPr marL="3265368" algn="l" defTabSz="93296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8pPr>
      <a:lvl9pPr marL="3731849" algn="l" defTabSz="932962" rtl="0" eaLnBrk="1" latinLnBrk="0" hangingPunct="1">
        <a:defRPr sz="183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7.emf"/><Relationship Id="rId5" Type="http://schemas.openxmlformats.org/officeDocument/2006/relationships/oleObject" Target="../embeddings/oleObject4.bin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:a16="http://schemas.microsoft.com/office/drawing/2014/main" id="{AE302FCA-1F23-46C4-A998-E2C6384889E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7656609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634" name="think-cell Slide" r:id="rId5" imgW="395" imgH="394" progId="TCLayout.ActiveDocument.1">
                  <p:embed/>
                </p:oleObj>
              </mc:Choice>
              <mc:Fallback>
                <p:oleObj name="think-cell Slide" r:id="rId5" imgW="395" imgH="39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9AF9695E-BA87-4ADD-AAB6-C7944E5AA16E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algn="ctr"/>
            <a:endParaRPr lang="en-US" altLang="zh-CN" sz="3200" b="1" dirty="0" err="1">
              <a:solidFill>
                <a:schemeClr val="tx1"/>
              </a:solidFill>
              <a:latin typeface="+mn-ea"/>
              <a:cs typeface="+mj-cs"/>
              <a:sym typeface="+mn-ea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CFB37C4-270B-4F3B-A159-978DD435E44C}"/>
              </a:ext>
            </a:extLst>
          </p:cNvPr>
          <p:cNvSpPr>
            <a:spLocks noGrp="1"/>
          </p:cNvSpPr>
          <p:nvPr>
            <p:ph type="ctrTitle"/>
          </p:nvPr>
        </p:nvSpPr>
        <p:spPr bwMode="auto">
          <a:xfrm>
            <a:off x="4169302" y="4876471"/>
            <a:ext cx="4655102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>
                <a:solidFill>
                  <a:schemeClr val="tx2"/>
                </a:solidFill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 anchorCtr="0">
            <a:spAutoFit/>
          </a:bodyPr>
          <a:lstStyle/>
          <a:p>
            <a:pPr algn="r"/>
            <a:r>
              <a:rPr lang="en-US" altLang="zh-TW" sz="2800" dirty="0">
                <a:solidFill>
                  <a:schemeClr val="accent4">
                    <a:lumMod val="75000"/>
                  </a:schemeClr>
                </a:solidFill>
                <a:latin typeface="Helvetica-Bold" pitchFamily="34" charset="0"/>
                <a:ea typeface="+mn-ea"/>
              </a:rPr>
              <a:t>Wistron Technologies </a:t>
            </a:r>
            <a:endParaRPr lang="en-US" sz="2800" dirty="0">
              <a:solidFill>
                <a:schemeClr val="accent4">
                  <a:lumMod val="75000"/>
                </a:schemeClr>
              </a:solidFill>
              <a:latin typeface="Helvetica-Bold" pitchFamily="34" charset="0"/>
              <a:ea typeface="+mn-ea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441920" y="1640951"/>
            <a:ext cx="6708532" cy="8710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15000"/>
              </a:lnSpc>
            </a:pPr>
            <a:r>
              <a:rPr lang="en-US" altLang="zh-CN" sz="4400" dirty="0" smtClean="0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文鼎粗黑" pitchFamily="49" charset="-120"/>
                <a:cs typeface="Arial" panose="020B0604020202020204" pitchFamily="34" charset="0"/>
              </a:rPr>
              <a:t>AOI Storage System</a:t>
            </a:r>
            <a:endParaRPr lang="en-US" altLang="en-US" sz="4400" dirty="0">
              <a:solidFill>
                <a:schemeClr val="bg2">
                  <a:lumMod val="75000"/>
                </a:schemeClr>
              </a:solidFill>
              <a:latin typeface="Arial" panose="020B0604020202020204" pitchFamily="34" charset="0"/>
              <a:ea typeface="文鼎粗黑" pitchFamily="49" charset="-120"/>
              <a:cs typeface="Arial" panose="020B0604020202020204" pitchFamily="34" charset="0"/>
            </a:endParaRPr>
          </a:p>
        </p:txBody>
      </p:sp>
      <p:sp>
        <p:nvSpPr>
          <p:cNvPr id="3" name="文字方塊 2"/>
          <p:cNvSpPr txBox="1"/>
          <p:nvPr/>
        </p:nvSpPr>
        <p:spPr>
          <a:xfrm>
            <a:off x="492370" y="2704153"/>
            <a:ext cx="1596912" cy="1241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  <a:spcBef>
                <a:spcPct val="20000"/>
              </a:spcBef>
            </a:pPr>
            <a:r>
              <a:rPr lang="zh-TW" altLang="en-US" sz="1800" dirty="0" smtClean="0">
                <a:solidFill>
                  <a:schemeClr val="bg2"/>
                </a:solidFill>
              </a:rPr>
              <a:t>∎</a:t>
            </a:r>
            <a:r>
              <a:rPr lang="en-US" altLang="zh-TW" sz="1800" b="1" dirty="0" smtClean="0">
                <a:solidFill>
                  <a:schemeClr val="bg2"/>
                </a:solidFill>
                <a:latin typeface="Arial" panose="020B0604020202020204" pitchFamily="34" charset="0"/>
                <a:ea typeface="細明體" pitchFamily="49" charset="-120"/>
                <a:cs typeface="Arial" panose="020B0604020202020204" pitchFamily="34" charset="0"/>
              </a:rPr>
              <a:t>Sam Kwok</a:t>
            </a:r>
            <a:r>
              <a:rPr lang="en-US" altLang="en-US" sz="1800" b="1" dirty="0" smtClean="0">
                <a:solidFill>
                  <a:schemeClr val="bg2"/>
                </a:solidFill>
                <a:latin typeface="Arial" panose="020B0604020202020204" pitchFamily="34" charset="0"/>
                <a:ea typeface="細明體" pitchFamily="49" charset="-120"/>
                <a:cs typeface="Arial" panose="020B0604020202020204" pitchFamily="34" charset="0"/>
              </a:rPr>
              <a:t> </a:t>
            </a:r>
            <a:endParaRPr lang="en-US" altLang="en-US" sz="1800" b="1" dirty="0">
              <a:solidFill>
                <a:schemeClr val="bg2"/>
              </a:solidFill>
              <a:latin typeface="Arial" panose="020B0604020202020204" pitchFamily="34" charset="0"/>
              <a:ea typeface="細明體" pitchFamily="49" charset="-12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  <a:spcBef>
                <a:spcPct val="20000"/>
              </a:spcBef>
            </a:pPr>
            <a:r>
              <a:rPr lang="zh-TW" altLang="en-US" sz="1800" dirty="0" smtClean="0">
                <a:solidFill>
                  <a:schemeClr val="bg2"/>
                </a:solidFill>
              </a:rPr>
              <a:t>∎</a:t>
            </a:r>
            <a:r>
              <a:rPr lang="en-US" altLang="zh-TW" sz="1800" b="1" dirty="0" smtClean="0">
                <a:solidFill>
                  <a:schemeClr val="bg2"/>
                </a:solidFill>
                <a:latin typeface="Arial" panose="020B0604020202020204" pitchFamily="34" charset="0"/>
                <a:ea typeface="細明體" pitchFamily="49" charset="-120"/>
                <a:cs typeface="Arial" panose="020B0604020202020204" pitchFamily="34" charset="0"/>
              </a:rPr>
              <a:t>ESRZ00</a:t>
            </a:r>
            <a:r>
              <a:rPr lang="en-US" altLang="en-US" sz="1800" b="1" dirty="0" smtClean="0">
                <a:solidFill>
                  <a:schemeClr val="bg2"/>
                </a:solidFill>
                <a:latin typeface="Arial" panose="020B0604020202020204" pitchFamily="34" charset="0"/>
                <a:ea typeface="細明體" pitchFamily="49" charset="-120"/>
                <a:cs typeface="Arial" panose="020B0604020202020204" pitchFamily="34" charset="0"/>
              </a:rPr>
              <a:t> </a:t>
            </a:r>
            <a:endParaRPr lang="en-US" altLang="en-US" sz="1800" b="1" dirty="0">
              <a:solidFill>
                <a:schemeClr val="bg2"/>
              </a:solidFill>
              <a:latin typeface="Arial" panose="020B0604020202020204" pitchFamily="34" charset="0"/>
              <a:ea typeface="細明體" pitchFamily="49" charset="-120"/>
              <a:cs typeface="Arial" panose="020B0604020202020204" pitchFamily="34" charset="0"/>
            </a:endParaRPr>
          </a:p>
          <a:p>
            <a:pPr>
              <a:lnSpc>
                <a:spcPct val="125000"/>
              </a:lnSpc>
              <a:spcBef>
                <a:spcPct val="20000"/>
              </a:spcBef>
            </a:pPr>
            <a:r>
              <a:rPr lang="zh-TW" altLang="en-US" sz="1800" dirty="0" smtClean="0">
                <a:solidFill>
                  <a:schemeClr val="bg2"/>
                </a:solidFill>
              </a:rPr>
              <a:t>∎</a:t>
            </a:r>
            <a:r>
              <a:rPr lang="en-US" altLang="zh-TW" sz="1800" b="1" smtClean="0">
                <a:solidFill>
                  <a:schemeClr val="bg2"/>
                </a:solidFill>
                <a:latin typeface="Arial" panose="020B0604020202020204" pitchFamily="34" charset="0"/>
                <a:ea typeface="細明體" pitchFamily="49" charset="-120"/>
                <a:cs typeface="Arial" panose="020B0604020202020204" pitchFamily="34" charset="0"/>
              </a:rPr>
              <a:t>2019/11/29</a:t>
            </a:r>
            <a:endParaRPr lang="en-US" altLang="en-US" sz="1800" b="1" dirty="0">
              <a:solidFill>
                <a:schemeClr val="bg2"/>
              </a:solidFill>
              <a:latin typeface="Arial" panose="020B0604020202020204" pitchFamily="34" charset="0"/>
              <a:ea typeface="細明體" pitchFamily="49" charset="-12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7283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AOI Storage – </a:t>
            </a:r>
            <a:r>
              <a:rPr lang="zh-CN" altLang="en-US" dirty="0" smtClean="0"/>
              <a:t>浏览主板图片的</a:t>
            </a:r>
            <a:r>
              <a:rPr lang="en-US" altLang="zh-CN" dirty="0" smtClean="0"/>
              <a:t>NG</a:t>
            </a:r>
            <a:r>
              <a:rPr lang="zh-CN" altLang="en-US" dirty="0"/>
              <a:t>元</a:t>
            </a:r>
            <a:r>
              <a:rPr lang="zh-CN" altLang="en-US" dirty="0" smtClean="0"/>
              <a:t>件小图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10</a:t>
            </a:fld>
            <a:endParaRPr lang="en-US" altLang="zh-TW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294848" y="814773"/>
            <a:ext cx="8419661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" indent="-195987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7255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2648" indent="-158733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28016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6pPr>
            <a:lvl7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7pPr>
            <a:lvl8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8pPr>
            <a:lvl9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在页面右下角，选择元件码，然后单击按钮</a:t>
            </a:r>
            <a:r>
              <a:rPr lang="en-US" altLang="zh-CN" dirty="0" err="1" smtClean="0"/>
              <a:t>OpenTheDiagram</a:t>
            </a:r>
            <a:r>
              <a:rPr lang="zh-CN" altLang="en-US" kern="0" dirty="0" smtClean="0"/>
              <a:t>，可以浏览主板大图图片的</a:t>
            </a:r>
            <a:r>
              <a:rPr lang="en-US" altLang="zh-CN" kern="0" dirty="0" smtClean="0"/>
              <a:t>NG</a:t>
            </a:r>
            <a:r>
              <a:rPr lang="zh-CN" altLang="en-US" kern="0" dirty="0" smtClean="0"/>
              <a:t>元件小图。</a:t>
            </a:r>
            <a:endParaRPr lang="en-US" altLang="zh-CN" kern="0" dirty="0" smtClean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63244" y="5831598"/>
            <a:ext cx="1246107" cy="246221"/>
          </a:xfrm>
        </p:spPr>
        <p:txBody>
          <a:bodyPr/>
          <a:lstStyle/>
          <a:p>
            <a:r>
              <a:rPr lang="en-US" altLang="zh-CN" dirty="0"/>
              <a:t>NG</a:t>
            </a:r>
            <a:r>
              <a:rPr lang="zh-CN" altLang="en-US" dirty="0"/>
              <a:t>元件小图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344" y="1423716"/>
            <a:ext cx="8315909" cy="344058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2097" y="5039146"/>
            <a:ext cx="2369726" cy="136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594324"/>
      </p:ext>
    </p:extLst>
  </p:cSld>
  <p:clrMapOvr>
    <a:masterClrMapping/>
  </p:clrMapOvr>
  <p:transition spd="slow">
    <p:zoom dir="in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67910" y="3172691"/>
            <a:ext cx="8247490" cy="2953472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AOI Storage – </a:t>
            </a:r>
            <a:r>
              <a:rPr lang="en-US" altLang="zh-CN" dirty="0" smtClean="0"/>
              <a:t>AOI</a:t>
            </a:r>
            <a:r>
              <a:rPr lang="zh-CN" altLang="en-US" dirty="0" smtClean="0"/>
              <a:t>机器共享目录管理界面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11</a:t>
            </a:fld>
            <a:endParaRPr lang="en-US" altLang="zh-TW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4026"/>
            <a:ext cx="9144000" cy="2248214"/>
          </a:xfrm>
          <a:prstGeom prst="rect">
            <a:avLst/>
          </a:prstGeom>
        </p:spPr>
      </p:pic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294848" y="814773"/>
            <a:ext cx="8419661" cy="738664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" indent="-195987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7255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2648" indent="-158733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28016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6pPr>
            <a:lvl7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7pPr>
            <a:lvl8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8pPr>
            <a:lvl9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kern="0" dirty="0"/>
              <a:t>线</a:t>
            </a:r>
            <a:r>
              <a:rPr lang="zh-CN" altLang="en-US" kern="0" dirty="0" smtClean="0"/>
              <a:t>上机器的</a:t>
            </a:r>
            <a:r>
              <a:rPr lang="en-US" altLang="zh-CN" kern="0" dirty="0" smtClean="0"/>
              <a:t>AOI</a:t>
            </a:r>
            <a:r>
              <a:rPr lang="zh-CN" altLang="en-US" kern="0" dirty="0" smtClean="0"/>
              <a:t>数据共享目录信息</a:t>
            </a:r>
            <a:endParaRPr lang="en-US" altLang="zh-CN" kern="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kern="0" dirty="0" smtClean="0"/>
              <a:t>可以显</a:t>
            </a:r>
            <a:r>
              <a:rPr lang="zh-CN" altLang="en-US" kern="0" dirty="0"/>
              <a:t>示</a:t>
            </a:r>
            <a:r>
              <a:rPr lang="zh-CN" altLang="en-US" kern="0" dirty="0" smtClean="0"/>
              <a:t>连接状态</a:t>
            </a:r>
            <a:endParaRPr lang="en-US" altLang="zh-CN" kern="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kern="0" dirty="0" smtClean="0"/>
              <a:t>有上传</a:t>
            </a:r>
            <a:r>
              <a:rPr lang="zh-CN" altLang="en-US" kern="0" dirty="0"/>
              <a:t>线上机器的</a:t>
            </a:r>
            <a:r>
              <a:rPr lang="en-US" altLang="zh-CN" kern="0" dirty="0"/>
              <a:t>AOI</a:t>
            </a:r>
            <a:r>
              <a:rPr lang="zh-CN" altLang="en-US" kern="0" dirty="0"/>
              <a:t>数</a:t>
            </a:r>
            <a:r>
              <a:rPr lang="zh-CN" altLang="en-US" kern="0" dirty="0" smtClean="0"/>
              <a:t>据的</a:t>
            </a:r>
            <a:r>
              <a:rPr lang="zh-CN" altLang="en-US" kern="0" dirty="0"/>
              <a:t>开始和停止的开关</a:t>
            </a:r>
            <a:endParaRPr lang="en-US" altLang="zh-CN" kern="0" dirty="0" smtClean="0"/>
          </a:p>
        </p:txBody>
      </p:sp>
      <p:sp>
        <p:nvSpPr>
          <p:cNvPr id="8" name="Rectangle 7"/>
          <p:cNvSpPr/>
          <p:nvPr/>
        </p:nvSpPr>
        <p:spPr>
          <a:xfrm>
            <a:off x="3918519" y="5391083"/>
            <a:ext cx="4996881" cy="3434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界面</a:t>
            </a:r>
            <a:r>
              <a:rPr lang="en-US" altLang="zh-CN" dirty="0" smtClean="0"/>
              <a:t>URL: </a:t>
            </a:r>
            <a:r>
              <a:rPr lang="en-US" dirty="0" smtClean="0"/>
              <a:t>http</a:t>
            </a:r>
            <a:r>
              <a:rPr lang="en-US" dirty="0"/>
              <a:t>://10.41.95.82/aoi/viewSettingManage</a:t>
            </a:r>
          </a:p>
        </p:txBody>
      </p:sp>
    </p:spTree>
    <p:extLst>
      <p:ext uri="{BB962C8B-B14F-4D97-AF65-F5344CB8AC3E}">
        <p14:creationId xmlns:p14="http://schemas.microsoft.com/office/powerpoint/2010/main" val="2218206203"/>
      </p:ext>
    </p:extLst>
  </p:cSld>
  <p:clrMapOvr>
    <a:masterClrMapping/>
  </p:clrMapOvr>
  <p:transition spd="slow">
    <p:zoom dir="in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AOI S</a:t>
            </a:r>
            <a:r>
              <a:rPr lang="en-US" altLang="zh-CN" dirty="0" smtClean="0"/>
              <a:t>torage</a:t>
            </a:r>
            <a:r>
              <a:rPr lang="zh-CN" altLang="en-US" dirty="0" smtClean="0"/>
              <a:t>需要新增功能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12</a:t>
            </a:fld>
            <a:endParaRPr lang="en-US" altLang="zh-TW" dirty="0"/>
          </a:p>
        </p:txBody>
      </p:sp>
      <p:sp>
        <p:nvSpPr>
          <p:cNvPr id="5" name="Content Placeholder 1"/>
          <p:cNvSpPr txBox="1">
            <a:spLocks/>
          </p:cNvSpPr>
          <p:nvPr/>
        </p:nvSpPr>
        <p:spPr>
          <a:xfrm>
            <a:off x="396300" y="1049993"/>
            <a:ext cx="8046599" cy="2987782"/>
          </a:xfrm>
          <a:prstGeom prst="rect">
            <a:avLst/>
          </a:prstGeom>
        </p:spPr>
        <p:txBody>
          <a:bodyPr/>
          <a:lstStyle>
            <a:lvl1pPr marL="0" indent="0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" indent="-195987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7255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2648" indent="-158733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28016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6pPr>
            <a:lvl7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7pPr>
            <a:lvl8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8pPr>
            <a:lvl9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§"/>
            </a:pPr>
            <a:r>
              <a:rPr lang="zh-CN" altLang="en-US" sz="2000" kern="0" dirty="0" smtClean="0"/>
              <a:t>实现大图和小图都可以正常上传后，可以将小图和大图根据</a:t>
            </a:r>
            <a:r>
              <a:rPr lang="en-US" altLang="zh-CN" sz="2000" kern="0" dirty="0" smtClean="0"/>
              <a:t>SN Link</a:t>
            </a:r>
            <a:r>
              <a:rPr lang="zh-CN" altLang="en-US" sz="2000" kern="0" dirty="0" smtClean="0"/>
              <a:t>起来，我们在查询图片时，</a:t>
            </a:r>
            <a:r>
              <a:rPr lang="en-US" altLang="zh-CN" sz="2000" kern="0" dirty="0" smtClean="0"/>
              <a:t>NG</a:t>
            </a:r>
            <a:r>
              <a:rPr lang="zh-CN" altLang="en-US" sz="2000" kern="0" dirty="0" smtClean="0"/>
              <a:t>的位置可以在大图中明确的展现出来，便于我们进行查询。</a:t>
            </a:r>
            <a:endParaRPr lang="en-US" altLang="zh-CN" sz="2000" kern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zh-CN" altLang="en-US" sz="2000" kern="0" dirty="0"/>
              <a:t>增</a:t>
            </a:r>
            <a:r>
              <a:rPr lang="zh-CN" altLang="en-US" sz="2000" kern="0" dirty="0" smtClean="0"/>
              <a:t>加培训及考核一体的功能，将所上传的小图进行分类，便于我们利用上传的图片对</a:t>
            </a:r>
            <a:r>
              <a:rPr lang="en-US" altLang="zh-CN" sz="2000" kern="0" dirty="0" smtClean="0"/>
              <a:t>EMA</a:t>
            </a:r>
            <a:r>
              <a:rPr lang="zh-CN" altLang="en-US" sz="2000" kern="0" dirty="0" smtClean="0"/>
              <a:t>复判人员进行培训及考核。</a:t>
            </a:r>
            <a:endParaRPr lang="en-US" altLang="zh-CN" sz="2000" kern="0" dirty="0" smtClean="0"/>
          </a:p>
          <a:p>
            <a:pPr marL="342900" indent="-342900">
              <a:buFont typeface="Wingdings" panose="05000000000000000000" pitchFamily="2" charset="2"/>
              <a:buChar char="§"/>
            </a:pPr>
            <a:endParaRPr 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354187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投影片編號版面配置區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13</a:t>
            </a:fld>
            <a:endParaRPr lang="en-US" altLang="zh-TW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695" y="690361"/>
            <a:ext cx="3966884" cy="3754776"/>
          </a:xfrm>
          <a:prstGeom prst="rect">
            <a:avLst/>
          </a:prstGeom>
        </p:spPr>
      </p:pic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2295285" y="4732277"/>
            <a:ext cx="531542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3600" b="1">
                <a:solidFill>
                  <a:schemeClr val="tx1"/>
                </a:solidFill>
                <a:latin typeface="Tahoma" pitchFamily="34" charset="0"/>
                <a:ea typeface="新細明體" pitchFamily="18" charset="-120"/>
              </a:defRPr>
            </a:lvl1pPr>
            <a:lvl2pPr marL="742950" indent="-285750" eaLnBrk="0" hangingPunct="0">
              <a:defRPr sz="3600" b="1">
                <a:solidFill>
                  <a:schemeClr val="tx1"/>
                </a:solidFill>
                <a:latin typeface="Tahoma" pitchFamily="34" charset="0"/>
                <a:ea typeface="新細明體" pitchFamily="18" charset="-120"/>
              </a:defRPr>
            </a:lvl2pPr>
            <a:lvl3pPr marL="1143000" indent="-228600" eaLnBrk="0" hangingPunct="0">
              <a:defRPr sz="3600" b="1">
                <a:solidFill>
                  <a:schemeClr val="tx1"/>
                </a:solidFill>
                <a:latin typeface="Tahoma" pitchFamily="34" charset="0"/>
                <a:ea typeface="新細明體" pitchFamily="18" charset="-120"/>
              </a:defRPr>
            </a:lvl3pPr>
            <a:lvl4pPr marL="1600200" indent="-228600" eaLnBrk="0" hangingPunct="0">
              <a:defRPr sz="3600" b="1">
                <a:solidFill>
                  <a:schemeClr val="tx1"/>
                </a:solidFill>
                <a:latin typeface="Tahoma" pitchFamily="34" charset="0"/>
                <a:ea typeface="新細明體" pitchFamily="18" charset="-120"/>
              </a:defRPr>
            </a:lvl4pPr>
            <a:lvl5pPr marL="2057400" indent="-228600" eaLnBrk="0" hangingPunct="0">
              <a:defRPr sz="3600" b="1">
                <a:solidFill>
                  <a:schemeClr val="tx1"/>
                </a:solidFill>
                <a:latin typeface="Tahoma" pitchFamily="34" charset="0"/>
                <a:ea typeface="新細明體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Tahoma" pitchFamily="34" charset="0"/>
                <a:ea typeface="新細明體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Tahoma" pitchFamily="34" charset="0"/>
                <a:ea typeface="新細明體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Tahoma" pitchFamily="34" charset="0"/>
                <a:ea typeface="新細明體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1"/>
                </a:solidFill>
                <a:latin typeface="Tahoma" pitchFamily="34" charset="0"/>
                <a:ea typeface="新細明體" pitchFamily="18" charset="-120"/>
              </a:defRPr>
            </a:lvl9pPr>
          </a:lstStyle>
          <a:p>
            <a:pPr algn="ctr" eaLnBrk="1" hangingPunct="1"/>
            <a:r>
              <a:rPr lang="en-US" altLang="zh-TW" sz="7200" b="0" dirty="0">
                <a:solidFill>
                  <a:srgbClr val="003366"/>
                </a:solidFill>
                <a:latin typeface="+mn-lt"/>
              </a:rPr>
              <a:t>Thank You ! </a:t>
            </a:r>
          </a:p>
        </p:txBody>
      </p:sp>
    </p:spTree>
    <p:extLst>
      <p:ext uri="{BB962C8B-B14F-4D97-AF65-F5344CB8AC3E}">
        <p14:creationId xmlns:p14="http://schemas.microsoft.com/office/powerpoint/2010/main" val="1095842227"/>
      </p:ext>
    </p:extLst>
  </p:cSld>
  <p:clrMapOvr>
    <a:masterClrMapping/>
  </p:clrMapOvr>
  <p:transition spd="slow">
    <p:zoom dir="in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1006909" y="2995308"/>
            <a:ext cx="7892182" cy="2585323"/>
          </a:xfrm>
        </p:spPr>
        <p:txBody>
          <a:bodyPr/>
          <a:lstStyle/>
          <a:p>
            <a:pPr marL="457200" indent="-457200"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§"/>
            </a:pP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每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天大概有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500G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的数据量产生，一年大概有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200TB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容量的图片量。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§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每个站别在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local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存储设备的路径规则和命名规则不同。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§"/>
            </a:pP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客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人要求对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SPI/AOI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图片及测试数据保存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5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年以上。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§"/>
            </a:pP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本地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AOI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存储设备空间有限，一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般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为</a:t>
            </a:r>
            <a:r>
              <a:rPr lang="en-US" altLang="zh-CN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1TB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，平均估计一年后存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储后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会</a:t>
            </a:r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空</a:t>
            </a:r>
            <a:r>
              <a:rPr lang="zh-CN" altLang="en-US" sz="24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间就会使用完。解决方法是换新硬盘。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457200" indent="-457200"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§"/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AOI Storage </a:t>
            </a:r>
            <a:r>
              <a:rPr lang="en-US" altLang="zh-CN" dirty="0"/>
              <a:t>– </a:t>
            </a:r>
            <a:r>
              <a:rPr lang="zh-CN" altLang="en-US" dirty="0" smtClean="0"/>
              <a:t>光学设备本地存储数据状况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2</a:t>
            </a:fld>
            <a:endParaRPr lang="en-US" altLang="zh-TW" dirty="0"/>
          </a:p>
        </p:txBody>
      </p:sp>
      <p:graphicFrame>
        <p:nvGraphicFramePr>
          <p:cNvPr id="6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7051450"/>
              </p:ext>
            </p:extLst>
          </p:nvPr>
        </p:nvGraphicFramePr>
        <p:xfrm>
          <a:off x="1027985" y="1492332"/>
          <a:ext cx="6619725" cy="138473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655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553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218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7390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655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6553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65533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64621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SPI SPC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SMT AOI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SMT AOI RS 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DIP AOI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AXI RS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Final AOI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2400" u="none" strike="noStrike" dirty="0">
                          <a:effectLst/>
                        </a:rPr>
                        <a:t>Total</a:t>
                      </a:r>
                      <a:endParaRPr lang="en-US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621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>
                          <a:effectLst/>
                        </a:rPr>
                        <a:t>36</a:t>
                      </a:r>
                      <a:endParaRPr lang="en-US" altLang="zh-TW" sz="2400" b="0" i="0" u="none" strike="noStrike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36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36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20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18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24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TW" sz="2400" u="none" strike="noStrike" dirty="0">
                          <a:effectLst/>
                        </a:rPr>
                        <a:t>170</a:t>
                      </a:r>
                      <a:endParaRPr lang="en-US" altLang="zh-TW" sz="2400" b="0" i="0" u="none" strike="noStrike" dirty="0">
                        <a:solidFill>
                          <a:srgbClr val="000000"/>
                        </a:solidFill>
                        <a:effectLst/>
                        <a:latin typeface="新細明體"/>
                      </a:endParaRPr>
                    </a:p>
                  </a:txBody>
                  <a:tcPr marL="6999" marR="6999" marT="6999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Content Placeholder 15"/>
          <p:cNvSpPr txBox="1">
            <a:spLocks/>
          </p:cNvSpPr>
          <p:nvPr/>
        </p:nvSpPr>
        <p:spPr bwMode="auto">
          <a:xfrm>
            <a:off x="293837" y="1013675"/>
            <a:ext cx="8393976" cy="3742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" indent="-195987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7255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2648" indent="-158733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28016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6pPr>
            <a:lvl7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7pPr>
            <a:lvl8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8pPr>
            <a:lvl9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9pPr>
          </a:lstStyle>
          <a:p>
            <a:pPr marL="1222229" lvl="5" indent="-457200">
              <a:buClr>
                <a:schemeClr val="tx1">
                  <a:lumMod val="75000"/>
                  <a:lumOff val="25000"/>
                </a:schemeClr>
              </a:buClr>
              <a:buFont typeface="Wingdings" panose="05000000000000000000" pitchFamily="2" charset="2"/>
              <a:buChar char="§"/>
            </a:pPr>
            <a:r>
              <a:rPr lang="zh-CN" altLang="en-US" sz="2432" kern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光</a:t>
            </a:r>
            <a:r>
              <a:rPr lang="zh-CN" altLang="en-US" sz="2432" kern="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学设备上传文件或者资料的电脑数量统计</a:t>
            </a:r>
            <a:endParaRPr lang="en-US" altLang="zh-CN" sz="2400" kern="0" dirty="0" smtClean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6347107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5"/>
          <p:cNvSpPr>
            <a:spLocks noGrp="1"/>
          </p:cNvSpPr>
          <p:nvPr>
            <p:ph idx="1"/>
          </p:nvPr>
        </p:nvSpPr>
        <p:spPr>
          <a:xfrm>
            <a:off x="667910" y="914400"/>
            <a:ext cx="8247490" cy="4062651"/>
          </a:xfrm>
        </p:spPr>
        <p:txBody>
          <a:bodyPr/>
          <a:lstStyle/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US" altLang="zh-CN" sz="2000" dirty="0" smtClean="0"/>
              <a:t>1. </a:t>
            </a:r>
            <a:r>
              <a:rPr lang="zh-CN" altLang="en-US" sz="2000" dirty="0" smtClean="0"/>
              <a:t>由</a:t>
            </a:r>
            <a:r>
              <a:rPr lang="zh-CN" altLang="en-US" sz="2000" dirty="0"/>
              <a:t>于存储在本地作业电脑中，易造成资料遗</a:t>
            </a:r>
            <a:r>
              <a:rPr lang="zh-CN" altLang="en-US" sz="2000" dirty="0" smtClean="0"/>
              <a:t>失；</a:t>
            </a:r>
            <a:r>
              <a:rPr lang="zh-CN" altLang="en-US" sz="2000" dirty="0"/>
              <a:t>本地数据一旦丢失，没有备份将无法查阅。</a:t>
            </a:r>
            <a:endParaRPr lang="en-US" altLang="zh-CN" sz="2000" dirty="0"/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zh-CN" altLang="en-US" sz="2000" dirty="0"/>
              <a:t>解决方案</a:t>
            </a:r>
            <a:r>
              <a:rPr lang="zh-CN" altLang="en-US" sz="2000" dirty="0" smtClean="0"/>
              <a:t>：有服务定时把</a:t>
            </a:r>
            <a:r>
              <a:rPr lang="zh-CN" altLang="en-US" sz="2000" dirty="0"/>
              <a:t>本</a:t>
            </a:r>
            <a:r>
              <a:rPr lang="zh-CN" altLang="en-US" sz="2000" dirty="0" smtClean="0"/>
              <a:t>地存</a:t>
            </a:r>
            <a:r>
              <a:rPr lang="zh-CN" altLang="en-US" sz="2000" dirty="0"/>
              <a:t>储数</a:t>
            </a:r>
            <a:r>
              <a:rPr lang="zh-CN" altLang="en-US" sz="2000" dirty="0" smtClean="0"/>
              <a:t>据同步到</a:t>
            </a:r>
            <a:r>
              <a:rPr lang="en-US" altLang="zh-CN" sz="2000" dirty="0" smtClean="0"/>
              <a:t>AOI Storage</a:t>
            </a:r>
            <a:r>
              <a:rPr lang="zh-CN" altLang="en-US" sz="2000" dirty="0" smtClean="0"/>
              <a:t>服务器上。</a:t>
            </a:r>
            <a:endParaRPr lang="en-US" altLang="zh-CN" sz="2000" dirty="0" smtClean="0"/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endParaRPr lang="en-US" altLang="zh-CN" sz="2000" dirty="0"/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US" altLang="zh-CN" sz="2000" dirty="0" smtClean="0"/>
              <a:t>2. </a:t>
            </a:r>
            <a:r>
              <a:rPr lang="zh-CN" altLang="en-US" sz="2000" dirty="0" smtClean="0"/>
              <a:t>需</a:t>
            </a:r>
            <a:r>
              <a:rPr lang="zh-CN" altLang="en-US" sz="2000" dirty="0"/>
              <a:t>要在本地查阅存储数据，无法产线作业以外地方（如办公室）查阅</a:t>
            </a:r>
            <a:r>
              <a:rPr lang="zh-CN" altLang="en-US" sz="2000" dirty="0" smtClean="0"/>
              <a:t>。</a:t>
            </a:r>
            <a:endParaRPr lang="en-US" altLang="zh-CN" sz="2000" dirty="0" smtClean="0"/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zh-CN" altLang="en-US" sz="2000" dirty="0"/>
              <a:t>解</a:t>
            </a:r>
            <a:r>
              <a:rPr lang="zh-CN" altLang="en-US" sz="2000" dirty="0" smtClean="0"/>
              <a:t>决方案：提供</a:t>
            </a:r>
            <a:r>
              <a:rPr lang="en-US" altLang="zh-CN" sz="2000" dirty="0" smtClean="0"/>
              <a:t>Web</a:t>
            </a:r>
            <a:r>
              <a:rPr lang="zh-CN" altLang="en-US" sz="2000" dirty="0" smtClean="0"/>
              <a:t>界面查阅同步到服务器的相关数据。</a:t>
            </a:r>
            <a:endParaRPr lang="en-US" altLang="zh-CN" sz="2000" dirty="0" smtClean="0"/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endParaRPr lang="en-US" altLang="zh-CN" sz="2000" dirty="0"/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en-US" altLang="zh-CN" sz="2000" dirty="0" smtClean="0"/>
              <a:t>3. </a:t>
            </a:r>
            <a:r>
              <a:rPr lang="zh-CN" altLang="en-US" sz="2000" dirty="0" smtClean="0"/>
              <a:t>本</a:t>
            </a:r>
            <a:r>
              <a:rPr lang="zh-CN" altLang="en-US" sz="2000" dirty="0"/>
              <a:t>地</a:t>
            </a:r>
            <a:r>
              <a:rPr lang="en-US" altLang="zh-CN" sz="2000" dirty="0"/>
              <a:t>AOI</a:t>
            </a:r>
            <a:r>
              <a:rPr lang="zh-CN" altLang="en-US" sz="2000" dirty="0"/>
              <a:t>存储设备空间有限，一般为</a:t>
            </a:r>
            <a:r>
              <a:rPr lang="en-US" altLang="zh-CN" sz="2000" dirty="0"/>
              <a:t>1TB</a:t>
            </a:r>
            <a:r>
              <a:rPr lang="zh-CN" altLang="en-US" sz="2000" dirty="0"/>
              <a:t>，平均估计一年后存储后会空间就会使用完。解决方法是换新硬盘</a:t>
            </a:r>
            <a:r>
              <a:rPr lang="zh-CN" altLang="en-US" sz="2000" dirty="0" smtClean="0"/>
              <a:t>。目前统计，一年大概会有</a:t>
            </a:r>
            <a:r>
              <a:rPr lang="en-US" altLang="zh-CN" sz="2000" dirty="0" smtClean="0"/>
              <a:t>200TB</a:t>
            </a:r>
            <a:r>
              <a:rPr lang="zh-CN" altLang="en-US" sz="2000" dirty="0" smtClean="0"/>
              <a:t>容量的图片量。</a:t>
            </a:r>
            <a:endParaRPr lang="en-US" altLang="zh-CN" sz="2000" dirty="0" smtClean="0"/>
          </a:p>
          <a:p>
            <a:pPr>
              <a:buClr>
                <a:schemeClr val="tx1">
                  <a:lumMod val="75000"/>
                  <a:lumOff val="25000"/>
                </a:schemeClr>
              </a:buClr>
            </a:pPr>
            <a:r>
              <a:rPr lang="zh-CN" altLang="en-US" sz="2000" dirty="0"/>
              <a:t>解</a:t>
            </a:r>
            <a:r>
              <a:rPr lang="zh-CN" altLang="en-US" sz="2000" dirty="0" smtClean="0"/>
              <a:t>决方案：提供</a:t>
            </a:r>
            <a:r>
              <a:rPr lang="en-US" altLang="zh-CN" sz="2000" dirty="0" smtClean="0"/>
              <a:t>AOI Storage</a:t>
            </a:r>
            <a:r>
              <a:rPr lang="zh-CN" altLang="en-US" sz="2000" dirty="0" smtClean="0"/>
              <a:t>服务器，存储空间足够客人在产区</a:t>
            </a:r>
            <a:r>
              <a:rPr lang="en-US" altLang="zh-CN" sz="2000" dirty="0" smtClean="0"/>
              <a:t>3</a:t>
            </a:r>
            <a:r>
              <a:rPr lang="zh-CN" altLang="en-US" sz="2000" dirty="0" smtClean="0"/>
              <a:t>年生产需求。在需要扩展存储空间的情况下，可以增加分布式存储结点来满足要求。</a:t>
            </a:r>
            <a:endParaRPr lang="en-US" altLang="zh-CN" sz="2000" dirty="0"/>
          </a:p>
          <a:p>
            <a:pPr marL="457200" indent="-457200">
              <a:buClr>
                <a:schemeClr val="tx1">
                  <a:lumMod val="75000"/>
                  <a:lumOff val="25000"/>
                </a:schemeClr>
              </a:buClr>
              <a:buFont typeface="+mj-lt"/>
              <a:buAutoNum type="arabicPeriod"/>
            </a:pP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AOI Storage </a:t>
            </a:r>
            <a:r>
              <a:rPr lang="en-US" altLang="zh-CN" dirty="0"/>
              <a:t>– </a:t>
            </a:r>
            <a:r>
              <a:rPr lang="zh-CN" altLang="en-US" dirty="0" smtClean="0"/>
              <a:t>痛点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3</a:t>
            </a:fld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810653969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AOI Storage – </a:t>
            </a:r>
            <a:r>
              <a:rPr lang="zh-CN" altLang="en-US" dirty="0"/>
              <a:t>诞生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4</a:t>
            </a:fld>
            <a:endParaRPr lang="en-US" altLang="zh-TW" dirty="0"/>
          </a:p>
        </p:txBody>
      </p:sp>
      <p:sp>
        <p:nvSpPr>
          <p:cNvPr id="5" name="Content Placeholder 15"/>
          <p:cNvSpPr>
            <a:spLocks noGrp="1"/>
          </p:cNvSpPr>
          <p:nvPr>
            <p:ph idx="1"/>
          </p:nvPr>
        </p:nvSpPr>
        <p:spPr>
          <a:xfrm>
            <a:off x="667910" y="1600200"/>
            <a:ext cx="8247490" cy="923330"/>
          </a:xfrm>
        </p:spPr>
        <p:txBody>
          <a:bodyPr/>
          <a:lstStyle/>
          <a:p>
            <a:pPr marL="457200" indent="-457200">
              <a:buClr>
                <a:schemeClr val="tx1">
                  <a:lumMod val="75000"/>
                  <a:lumOff val="25000"/>
                </a:schemeClr>
              </a:buClr>
              <a:buAutoNum type="arabicPeriod"/>
            </a:pPr>
            <a:r>
              <a:rPr lang="en-US" altLang="zh-CN" sz="2000" dirty="0" smtClean="0"/>
              <a:t>AOI</a:t>
            </a:r>
            <a:r>
              <a:rPr lang="zh-CN" altLang="en-US" sz="2000" dirty="0" smtClean="0"/>
              <a:t>数据存储状况和痛点，制造工程部门迫切需要开发一个</a:t>
            </a:r>
            <a:r>
              <a:rPr lang="en-US" altLang="zh-CN" sz="2000" dirty="0" smtClean="0"/>
              <a:t>AOI Storage</a:t>
            </a:r>
            <a:r>
              <a:rPr lang="zh-CN" altLang="en-US" sz="2000" dirty="0" smtClean="0"/>
              <a:t>系统，能够实时地对</a:t>
            </a:r>
            <a:r>
              <a:rPr lang="en-US" altLang="zh-CN" sz="2000" dirty="0" smtClean="0"/>
              <a:t>AOI</a:t>
            </a:r>
            <a:r>
              <a:rPr lang="zh-CN" altLang="en-US" sz="2000" dirty="0" smtClean="0"/>
              <a:t>数据作集中存储和管理，方便查询相关</a:t>
            </a:r>
            <a:r>
              <a:rPr lang="en-US" altLang="zh-CN" sz="2000" dirty="0" smtClean="0"/>
              <a:t>AOI</a:t>
            </a:r>
            <a:r>
              <a:rPr lang="zh-CN" altLang="en-US" sz="2000" dirty="0" smtClean="0"/>
              <a:t>数据。</a:t>
            </a:r>
            <a:endParaRPr lang="en-US" altLang="zh-CN" sz="2000" dirty="0" smtClean="0"/>
          </a:p>
        </p:txBody>
      </p:sp>
    </p:spTree>
    <p:extLst>
      <p:ext uri="{BB962C8B-B14F-4D97-AF65-F5344CB8AC3E}">
        <p14:creationId xmlns:p14="http://schemas.microsoft.com/office/powerpoint/2010/main" val="373068394"/>
      </p:ext>
    </p:extLst>
  </p:cSld>
  <p:clrMapOvr>
    <a:masterClrMapping/>
  </p:clrMapOvr>
  <p:transition spd="slow">
    <p:zoom dir="in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6864" y="1290154"/>
            <a:ext cx="3124636" cy="121937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AOI Storage – </a:t>
            </a:r>
            <a:r>
              <a:rPr lang="zh-CN" altLang="en-US" dirty="0"/>
              <a:t>硬</a:t>
            </a:r>
            <a:r>
              <a:rPr lang="zh-CN" altLang="en-US" dirty="0" smtClean="0"/>
              <a:t>体设备简介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5</a:t>
            </a:fld>
            <a:endParaRPr lang="en-US" altLang="zh-TW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595746" y="911630"/>
            <a:ext cx="7689273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" indent="-195987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7255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2648" indent="-158733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28016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6pPr>
            <a:lvl7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7pPr>
            <a:lvl8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8pPr>
            <a:lvl9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kern="0" dirty="0" smtClean="0"/>
              <a:t>一台服</a:t>
            </a:r>
            <a:r>
              <a:rPr lang="zh-CN" altLang="en-US" kern="0" dirty="0"/>
              <a:t>务</a:t>
            </a:r>
            <a:r>
              <a:rPr lang="zh-CN" altLang="en-US" kern="0" dirty="0" smtClean="0"/>
              <a:t>器的硬件配置如下：</a:t>
            </a:r>
            <a:endParaRPr lang="en-US" altLang="zh-CN" kern="0" dirty="0" smtClean="0"/>
          </a:p>
          <a:p>
            <a:endParaRPr lang="en-US" sz="2000" kern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7078" y="3160380"/>
            <a:ext cx="6106377" cy="3391373"/>
          </a:xfrm>
          <a:prstGeom prst="rect">
            <a:avLst/>
          </a:prstGeom>
        </p:spPr>
      </p:pic>
      <p:sp>
        <p:nvSpPr>
          <p:cNvPr id="8" name="Content Placeholder 1"/>
          <p:cNvSpPr txBox="1">
            <a:spLocks/>
          </p:cNvSpPr>
          <p:nvPr/>
        </p:nvSpPr>
        <p:spPr bwMode="auto">
          <a:xfrm>
            <a:off x="841663" y="2883381"/>
            <a:ext cx="7689273" cy="55399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" indent="-195987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7255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2648" indent="-158733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28016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6pPr>
            <a:lvl7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7pPr>
            <a:lvl8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8pPr>
            <a:lvl9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zh-CN" altLang="en-US" kern="0" dirty="0"/>
              <a:t>环</a:t>
            </a:r>
            <a:r>
              <a:rPr lang="zh-CN" altLang="en-US" kern="0" dirty="0" smtClean="0"/>
              <a:t>境体系结构如下：</a:t>
            </a:r>
            <a:endParaRPr lang="en-US" altLang="zh-CN" kern="0" dirty="0" smtClean="0"/>
          </a:p>
          <a:p>
            <a:endParaRPr 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2985401975"/>
      </p:ext>
    </p:extLst>
  </p:cSld>
  <p:clrMapOvr>
    <a:masterClrMapping/>
  </p:clrMapOvr>
  <p:transition spd="slow">
    <p:zoom dir="in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AOI Storage </a:t>
            </a:r>
            <a:r>
              <a:rPr lang="en-US" altLang="zh-CN" dirty="0"/>
              <a:t>– </a:t>
            </a:r>
            <a:r>
              <a:rPr lang="en-US" altLang="zh-CN" dirty="0" smtClean="0"/>
              <a:t>AOI</a:t>
            </a:r>
            <a:r>
              <a:rPr lang="zh-CN" altLang="en-US" dirty="0" smtClean="0"/>
              <a:t>自动存储和查询系统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6</a:t>
            </a:fld>
            <a:endParaRPr lang="en-US" altLang="zh-TW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749" y="1050121"/>
            <a:ext cx="8795702" cy="3913434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5796193" y="5778782"/>
            <a:ext cx="2924198" cy="34349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 smtClean="0"/>
              <a:t>系统网址</a:t>
            </a:r>
            <a:r>
              <a:rPr lang="zh-CN" altLang="en-US" dirty="0" smtClean="0"/>
              <a:t>：</a:t>
            </a:r>
            <a:r>
              <a:rPr lang="en-US" dirty="0"/>
              <a:t>http://10.41.95.82/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178173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87287" y="1827859"/>
            <a:ext cx="4328113" cy="239592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AOI Storage – </a:t>
            </a:r>
            <a:r>
              <a:rPr lang="zh-CN" altLang="en-US" dirty="0" smtClean="0"/>
              <a:t>查询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7</a:t>
            </a:fld>
            <a:endParaRPr lang="en-US" altLang="zh-TW" dirty="0"/>
          </a:p>
        </p:txBody>
      </p:sp>
      <p:sp>
        <p:nvSpPr>
          <p:cNvPr id="6" name="Content Placeholder 1"/>
          <p:cNvSpPr txBox="1">
            <a:spLocks/>
          </p:cNvSpPr>
          <p:nvPr/>
        </p:nvSpPr>
        <p:spPr bwMode="auto">
          <a:xfrm>
            <a:off x="196856" y="1149321"/>
            <a:ext cx="8046599" cy="8002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" indent="-195987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7255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2648" indent="-158733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28016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6pPr>
            <a:lvl7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7pPr>
            <a:lvl8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8pPr>
            <a:lvl9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altLang="zh-CN" kern="0" dirty="0" smtClean="0"/>
              <a:t>A. </a:t>
            </a:r>
            <a:r>
              <a:rPr lang="zh-CN" altLang="en-US" kern="0" dirty="0" smtClean="0"/>
              <a:t>可以依</a:t>
            </a:r>
            <a:r>
              <a:rPr lang="en-US" altLang="zh-CN" kern="0" dirty="0" smtClean="0"/>
              <a:t>SN</a:t>
            </a:r>
            <a:r>
              <a:rPr lang="zh-CN" altLang="en-US" kern="0" dirty="0" smtClean="0"/>
              <a:t>，时间段，机种名称查询图片</a:t>
            </a:r>
            <a:endParaRPr lang="en-US" altLang="zh-CN" kern="0" dirty="0" smtClean="0"/>
          </a:p>
          <a:p>
            <a:r>
              <a:rPr lang="en-US" altLang="zh-CN" kern="0" dirty="0" smtClean="0"/>
              <a:t>B. </a:t>
            </a:r>
            <a:r>
              <a:rPr lang="zh-CN" altLang="en-US" kern="0" dirty="0" smtClean="0"/>
              <a:t>图片可以小图标显示，当双击每个小图标时有新页面浏览实际图片。</a:t>
            </a:r>
            <a:endParaRPr lang="en-US" altLang="zh-CN" kern="0" dirty="0" smtClean="0"/>
          </a:p>
          <a:p>
            <a:endParaRPr lang="en-US" sz="2000" kern="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4319796"/>
            <a:ext cx="9144000" cy="1748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534676"/>
      </p:ext>
    </p:extLst>
  </p:cSld>
  <p:clrMapOvr>
    <a:masterClrMapping/>
  </p:clrMapOvr>
  <p:transition spd="slow">
    <p:zoom dir="in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94848" y="814773"/>
            <a:ext cx="8419661" cy="98488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点击左</a:t>
            </a:r>
            <a:r>
              <a:rPr lang="zh-CN" altLang="en-US" dirty="0"/>
              <a:t>下</a:t>
            </a:r>
            <a:r>
              <a:rPr lang="zh-CN" altLang="en-US" dirty="0" smtClean="0"/>
              <a:t>角按钮</a:t>
            </a:r>
            <a:r>
              <a:rPr lang="en-US" altLang="zh-CN" dirty="0" smtClean="0"/>
              <a:t>Thumbnail</a:t>
            </a:r>
            <a:r>
              <a:rPr lang="zh-CN" altLang="en-US" dirty="0" smtClean="0"/>
              <a:t>，会弹出红色边框的雷达图（浏览图片的缩略图），雷达图中的白色方块就是雷达图后面显示的浏览图片的局部。</a:t>
            </a:r>
            <a:endParaRPr lang="en-US" altLang="zh-CN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 smtClean="0"/>
              <a:t>雷达图中，移动鼠标</a:t>
            </a:r>
            <a:r>
              <a:rPr lang="zh-CN" altLang="en-US" dirty="0"/>
              <a:t>扫阅局</a:t>
            </a:r>
            <a:r>
              <a:rPr lang="zh-CN" altLang="en-US" dirty="0" smtClean="0"/>
              <a:t>部，单击鼠标左键停止，单击鼠标右键恢复扫阅，长按鼠标左键可以雷达图。在雷达图外部双击鼠标可以放大或缩小浏览图片。</a:t>
            </a:r>
            <a:endParaRPr lang="en-US" altLang="zh-CN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AOI Storage </a:t>
            </a:r>
            <a:r>
              <a:rPr lang="en-US" altLang="zh-CN" dirty="0"/>
              <a:t>– </a:t>
            </a:r>
            <a:r>
              <a:rPr lang="zh-CN" altLang="en-US" dirty="0"/>
              <a:t>雷达图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8</a:t>
            </a:fld>
            <a:endParaRPr lang="en-US" altLang="zh-TW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06636"/>
            <a:ext cx="8990473" cy="4138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3777962"/>
      </p:ext>
    </p:extLst>
  </p:cSld>
  <p:clrMapOvr>
    <a:masterClrMapping/>
  </p:clrMapOvr>
  <p:transition spd="slow">
    <p:zoom dir="in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1859528"/>
            <a:ext cx="9152370" cy="4250327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AOI Storage – </a:t>
            </a:r>
            <a:r>
              <a:rPr lang="zh-CN" altLang="en-US" dirty="0"/>
              <a:t>定</a:t>
            </a:r>
            <a:r>
              <a:rPr lang="zh-CN" altLang="en-US" dirty="0" smtClean="0"/>
              <a:t>位</a:t>
            </a:r>
            <a:r>
              <a:rPr lang="en-US" altLang="zh-CN" dirty="0" smtClean="0"/>
              <a:t>NG</a:t>
            </a:r>
            <a:r>
              <a:rPr lang="zh-CN" altLang="en-US" dirty="0" smtClean="0"/>
              <a:t>元件小图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7A6790E0-BEF4-4832-A75A-9EE1100ED3A6}" type="slidenum">
              <a:rPr lang="en-US" altLang="zh-TW" smtClean="0"/>
              <a:pPr>
                <a:defRPr/>
              </a:pPr>
              <a:t>9</a:t>
            </a:fld>
            <a:endParaRPr lang="en-US" altLang="zh-TW" dirty="0"/>
          </a:p>
        </p:txBody>
      </p:sp>
      <p:sp>
        <p:nvSpPr>
          <p:cNvPr id="7" name="Content Placeholder 1"/>
          <p:cNvSpPr txBox="1">
            <a:spLocks/>
          </p:cNvSpPr>
          <p:nvPr/>
        </p:nvSpPr>
        <p:spPr bwMode="auto">
          <a:xfrm>
            <a:off x="294848" y="814773"/>
            <a:ext cx="8419661" cy="492443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00000"/>
              <a:defRPr sz="16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2024" indent="-195987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5000"/>
              <a:buFont typeface="Arial" charset="0"/>
              <a:buChar char="▪"/>
              <a:defRPr sz="1600" baseline="0">
                <a:solidFill>
                  <a:schemeClr val="tx1"/>
                </a:solidFill>
                <a:latin typeface="+mn-lt"/>
              </a:defRPr>
            </a:lvl2pPr>
            <a:lvl3pPr marL="457200" indent="-267255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–"/>
              <a:defRPr sz="1600" baseline="0">
                <a:solidFill>
                  <a:schemeClr val="tx1"/>
                </a:solidFill>
                <a:latin typeface="+mn-lt"/>
              </a:defRPr>
            </a:lvl3pPr>
            <a:lvl4pPr marL="612648" indent="-158733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120000"/>
              <a:buFont typeface="Arial" charset="0"/>
              <a:buChar char="▫"/>
              <a:defRPr sz="1600" baseline="0">
                <a:solidFill>
                  <a:schemeClr val="tx1"/>
                </a:solidFill>
                <a:latin typeface="+mn-lt"/>
              </a:defRPr>
            </a:lvl4pPr>
            <a:lvl5pPr marL="749808" indent="-128016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00" baseline="0">
                <a:solidFill>
                  <a:schemeClr val="tx1"/>
                </a:solidFill>
                <a:latin typeface="+mn-lt"/>
              </a:defRPr>
            </a:lvl5pPr>
            <a:lvl6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6pPr>
            <a:lvl7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7pPr>
            <a:lvl8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8pPr>
            <a:lvl9pPr marL="765029" indent="-132818" algn="l" defTabSz="913526" rtl="0" eaLnBrk="1" fontAlgn="base" hangingPunct="1">
              <a:spcBef>
                <a:spcPct val="0"/>
              </a:spcBef>
              <a:spcAft>
                <a:spcPct val="0"/>
              </a:spcAft>
              <a:buClr>
                <a:schemeClr val="tx2"/>
              </a:buClr>
              <a:buSzPct val="89000"/>
              <a:buFont typeface="Arial" charset="0"/>
              <a:buChar char="-"/>
              <a:defRPr sz="1632" baseline="0">
                <a:solidFill>
                  <a:schemeClr val="tx1"/>
                </a:solidFill>
                <a:latin typeface="+mn-lt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kern="0" dirty="0" smtClean="0"/>
              <a:t>点击底部按钮</a:t>
            </a:r>
            <a:r>
              <a:rPr lang="en-US" altLang="zh-CN" kern="0" dirty="0" err="1" smtClean="0"/>
              <a:t>PreviewAllPictures</a:t>
            </a:r>
            <a:r>
              <a:rPr lang="zh-CN" altLang="en-US" kern="0" dirty="0" smtClean="0"/>
              <a:t>，在浏览图片的底部会显示该电路板对应的所有的</a:t>
            </a:r>
            <a:r>
              <a:rPr lang="en-US" altLang="zh-CN" kern="0" dirty="0" smtClean="0"/>
              <a:t>NG</a:t>
            </a:r>
            <a:r>
              <a:rPr lang="zh-CN" altLang="en-US" kern="0" dirty="0" smtClean="0"/>
              <a:t>元件小图。鼠标左键单击某个</a:t>
            </a:r>
            <a:r>
              <a:rPr lang="en-US" altLang="zh-CN" kern="0" dirty="0" smtClean="0"/>
              <a:t>NG</a:t>
            </a:r>
            <a:r>
              <a:rPr lang="zh-CN" altLang="en-US" kern="0" dirty="0" smtClean="0"/>
              <a:t>元件码的</a:t>
            </a:r>
            <a:r>
              <a:rPr lang="zh-CN" altLang="en-US" kern="0" dirty="0"/>
              <a:t>小</a:t>
            </a:r>
            <a:r>
              <a:rPr lang="zh-CN" altLang="en-US" kern="0" dirty="0" smtClean="0"/>
              <a:t>图时，会定位到浏览图片板子的位置。</a:t>
            </a:r>
            <a:endParaRPr lang="en-US" altLang="zh-CN" kern="0" dirty="0" smtClean="0"/>
          </a:p>
        </p:txBody>
      </p:sp>
    </p:spTree>
    <p:extLst>
      <p:ext uri="{BB962C8B-B14F-4D97-AF65-F5344CB8AC3E}">
        <p14:creationId xmlns:p14="http://schemas.microsoft.com/office/powerpoint/2010/main" val="3892932386"/>
      </p:ext>
    </p:extLst>
  </p:cSld>
  <p:clrMapOvr>
    <a:masterClrMapping/>
  </p:clrMapOvr>
  <p:transition spd="slow">
    <p:zoom dir="in"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S" val="1,2"/>
  <p:tag name="TPVERSION" val="5"/>
  <p:tag name="TPFULLVERSION" val="5.3.2.24"/>
  <p:tag name="PPTVERSION" val="14"/>
  <p:tag name="TPOS" val="2"/>
  <p:tag name="APLORISREVISION" val="9"/>
  <p:tag name="ISNEWSLIDENUMBER" val="True"/>
  <p:tag name="NEWNAMES" val="True"/>
  <p:tag name="THINKCELLPRESENTATIONDONOTDELETE" val="&lt;?xml version=&quot;1.0&quot; encoding=&quot;UTF-16&quot; standalone=&quot;yes&quot;?&gt;&lt;root reqver=&quot;24162&quot;&gt;&lt;version val=&quot;27078&quot;/&gt;&lt;CPresentation id=&quot;1&quot;&gt;&lt;m_precDefaultNumber&gt;&lt;m_bNumberIsYear val=&quot;1&quot;/&gt;&lt;m_chMinusSymbol&gt;-&lt;/m_chMinusSymbol&gt;&lt;m_chDecimalSymbol17909&gt;.&lt;/m_chDecimalSymbol17909&gt;&lt;m_nGroupingDigits17909 val=&quot;3&quot;/&gt;&lt;m_chGroupingSymbol17909&gt;,&lt;/m_chGroupingSymbol17909&gt;&lt;m_yearfmt&gt;&lt;begin val=&quot;0&quot;/&gt;&lt;end val=&quot;4&quot;/&gt;&lt;/m_yearfmt&gt;&lt;/m_precDefaultNumber&gt;&lt;m_precDefaultPercent&gt;&lt;m_bNumberIsYear val=&quot;1&quot;/&gt;&lt;m_chMinusSymbol&gt;-&lt;/m_chMinusSymbol&gt;&lt;m_nDecimalDigits17909 val=&quot;0&quot;/&gt;&lt;m_chDecimalSymbol17909&gt;.&lt;/m_chDecimalSymbol17909&gt;&lt;m_nGroupingDigits17909 val=&quot;3&quot;/&gt;&lt;m_chGroupingSymbol17909&gt;,&lt;/m_chGroupingSymbol17909&gt;&lt;m_strSuffix17909&gt;%&lt;/m_strSuffix17909&gt;&lt;m_yearfmt&gt;&lt;begin val=&quot;0&quot;/&gt;&lt;end val=&quot;4&quot;/&gt;&lt;/m_yearfmt&gt;&lt;/m_precDefaultPercent&gt;&lt;m_precDefaultDate&gt;&lt;m_bNumberIsYear val=&quot;0&quot;/&gt;&lt;m_strFormatTime&gt;%d-%1-%Y&lt;/m_strFormatTime&gt;&lt;m_yearfmt&gt;&lt;begin val=&quot;0&quot;/&gt;&lt;end val=&quot;0&quot;/&gt;&lt;/m_yearfmt&gt;&lt;/m_precDefaultDate&gt;&lt;m_precDefaultYear&gt;&lt;m_yearfmt&gt;&lt;begin val=&quot;0&quot;/&gt;&lt;end val=&quot;4&quot;/&gt;&lt;/m_yearfmt&gt;&lt;/m_precDefaultYear&gt;&lt;m_precDefaultQuarter&gt;&lt;m_yearfmt&gt;&lt;begin val=&quot;0&quot;/&gt;&lt;end val=&quot;4&quot;/&gt;&lt;/m_yearfmt&gt;&lt;/m_precDefaultQuarter&gt;&lt;m_precDefaultMonth&gt;&lt;m_yearfmt&gt;&lt;begin val=&quot;0&quot;/&gt;&lt;end val=&quot;4&quot;/&gt;&lt;/m_yearfmt&gt;&lt;/m_precDefaultMonth&gt;&lt;m_precDefaultWeek&gt;&lt;m_yearfmt&gt;&lt;begin val=&quot;0&quot;/&gt;&lt;end val=&quot;4&quot;/&gt;&lt;/m_yearfmt&gt;&lt;/m_precDefaultWeek&gt;&lt;m_precDefaultDay&gt;&lt;m_yearfmt&gt;&lt;begin val=&quot;0&quot;/&gt;&lt;end val=&quot;4&quot;/&gt;&lt;/m_yearfmt&gt;&lt;/m_precDefaultDay&gt;&lt;m_mruColor&gt;&lt;m_vecMRU length=&quot;15&quot;&gt;&lt;elem m_fUsage=&quot;1.00000000000000000000E+00&quot;&gt;&lt;m_msothmcolidx val=&quot;0&quot;/&gt;&lt;m_rgb r=&quot;70&quot; g=&quot;AE&quot; b=&quot;0A&quot;/&gt;&lt;m_nBrightness tagver0=&quot;26206&quot; tagname0=&quot;m_nBrightnessUNRECOGNIZED&quot; val=&quot;0&quot;/&gt;&lt;/elem&gt;&lt;elem m_fUsage=&quot;9.00000000000000022204E-01&quot;&gt;&lt;m_msothmcolidx val=&quot;0&quot;/&gt;&lt;m_rgb r=&quot;7E&quot; g=&quot;C5&quot; b=&quot;0B&quot;/&gt;&lt;m_nBrightness tagver0=&quot;26206&quot; tagname0=&quot;m_nBrightnessUNRECOGNIZED&quot; val=&quot;0&quot;/&gt;&lt;/elem&gt;&lt;elem m_fUsage=&quot;8.10000000000000053291E-01&quot;&gt;&lt;m_msothmcolidx val=&quot;0&quot;/&gt;&lt;m_rgb r=&quot;82&quot; g=&quot;CB&quot; b=&quot;0B&quot;/&gt;&lt;m_nBrightness tagver0=&quot;26206&quot; tagname0=&quot;m_nBrightnessUNRECOGNIZED&quot; val=&quot;0&quot;/&gt;&lt;/elem&gt;&lt;elem m_fUsage=&quot;7.29000000000000092371E-01&quot;&gt;&lt;m_msothmcolidx val=&quot;0&quot;/&gt;&lt;m_rgb r=&quot;33&quot; g=&quot;AE&quot; b=&quot;B8&quot;/&gt;&lt;m_nBrightness tagver0=&quot;26206&quot; tagname0=&quot;m_nBrightnessUNRECOGNIZED&quot; val=&quot;0&quot;/&gt;&lt;/elem&gt;&lt;elem m_fUsage=&quot;7.21918138199084347129E-01&quot;&gt;&lt;m_msothmcolidx val=&quot;0&quot;/&gt;&lt;m_rgb r=&quot;66&quot; g=&quot;66&quot; b=&quot;66&quot;/&gt;&lt;m_nBrightness tagver0=&quot;26206&quot; tagname0=&quot;m_nBrightnessUNRECOGNIZED&quot; val=&quot;0&quot;/&gt;&lt;/elem&gt;&lt;elem m_fUsage=&quot;6.56100000000000127542E-01&quot;&gt;&lt;m_msothmcolidx val=&quot;0&quot;/&gt;&lt;m_rgb r=&quot;66&quot; g=&quot;9D&quot; b=&quot;C8&quot;/&gt;&lt;m_nBrightness tagver0=&quot;26206&quot; tagname0=&quot;m_nBrightnessUNRECOGNIZED&quot; val=&quot;0&quot;/&gt;&lt;/elem&gt;&lt;elem m_fUsage=&quot;5.90490000000000181402E-01&quot;&gt;&lt;m_msothmcolidx val=&quot;0&quot;/&gt;&lt;m_rgb r=&quot;47&quot; g=&quot;A6&quot; b=&quot;D2&quot;/&gt;&lt;m_nBrightness tagver0=&quot;26206&quot; tagname0=&quot;m_nBrightnessUNRECOGNIZED&quot; val=&quot;0&quot;/&gt;&lt;/elem&gt;&lt;elem m_fUsage=&quot;5.31441000000000163261E-01&quot;&gt;&lt;m_msothmcolidx val=&quot;0&quot;/&gt;&lt;m_rgb r=&quot;47&quot; g=&quot;B1&quot; b=&quot;78&quot;/&gt;&lt;m_nBrightness tagver0=&quot;26206&quot; tagname0=&quot;m_nBrightnessUNRECOGNIZED&quot; val=&quot;0&quot;/&gt;&lt;/elem&gt;&lt;elem m_fUsage=&quot;4.78296900000000135833E-01&quot;&gt;&lt;m_msothmcolidx val=&quot;0&quot;/&gt;&lt;m_rgb r=&quot;40&quot; g=&quot;AE&quot; b=&quot;73&quot;/&gt;&lt;m_nBrightness tagver0=&quot;26206&quot; tagname0=&quot;m_nBrightnessUNRECOGNIZED&quot; val=&quot;0&quot;/&gt;&lt;/elem&gt;&lt;elem m_fUsage=&quot;4.30467210000000155556E-01&quot;&gt;&lt;m_msothmcolidx val=&quot;0&quot;/&gt;&lt;m_rgb r=&quot;77&quot; g=&quot;96&quot; b=&quot;BB&quot;/&gt;&lt;m_nBrightness tagver0=&quot;26206&quot; tagname0=&quot;m_nBrightnessUNRECOGNIZED&quot; val=&quot;0&quot;/&gt;&lt;/elem&gt;&lt;elem m_fUsage=&quot;3.87420489000000145552E-01&quot;&gt;&lt;m_msothmcolidx val=&quot;0&quot;/&gt;&lt;m_rgb r=&quot;7A&quot; g=&quot;95&quot; b=&quot;BC&quot;/&gt;&lt;m_nBrightness tagver0=&quot;26206&quot; tagname0=&quot;m_nBrightnessUNRECOGNIZED&quot; val=&quot;0&quot;/&gt;&lt;/elem&gt;&lt;elem m_fUsage=&quot;3.48678440100000153201E-01&quot;&gt;&lt;m_msothmcolidx val=&quot;0&quot;/&gt;&lt;m_rgb r=&quot;52&quot; g=&quot;9E&quot; b=&quot;D4&quot;/&gt;&lt;m_nBrightness tagver0=&quot;26206&quot; tagname0=&quot;m_nBrightnessUNRECOGNIZED&quot; val=&quot;0&quot;/&gt;&lt;/elem&gt;&lt;elem m_fUsage=&quot;3.13810596090000171188E-01&quot;&gt;&lt;m_msothmcolidx val=&quot;0&quot;/&gt;&lt;m_rgb r=&quot;F2&quot; g=&quot;7F&quot; b=&quot;00&quot;/&gt;&lt;m_nBrightness tagver0=&quot;26206&quot; tagname0=&quot;m_nBrightnessUNRECOGNIZED&quot; val=&quot;0&quot;/&gt;&lt;/elem&gt;&lt;elem m_fUsage=&quot;2.28767924549610118801E-01&quot;&gt;&lt;m_msothmcolidx val=&quot;0&quot;/&gt;&lt;m_rgb r=&quot;CD&quot; g=&quot;20&quot; b=&quot;2C&quot;/&gt;&lt;m_nBrightness tagver0=&quot;26206&quot; tagname0=&quot;m_nBrightnessUNRECOGNIZED&quot; val=&quot;0&quot;/&gt;&lt;/elem&gt;&lt;elem m_fUsage=&quot;2.05891132094649098594E-01&quot;&gt;&lt;m_msothmcolidx val=&quot;0&quot;/&gt;&lt;m_rgb r=&quot;A3&quot; g=&quot;B3&quot; b=&quot;00&quot;/&gt;&lt;m_nBrightness tagver0=&quot;26206&quot; tagname0=&quot;m_nBrightnessUNRECOGNIZED&quot; val=&quot;0&quot;/&gt;&lt;/elem&gt;&lt;/m_vecMRU&gt;&lt;/m_mruColor&gt;&lt;m_eweekdayFirstOfWeek val=&quot;2&quot;/&gt;&lt;m_eweekdayFirstOfWorkweek val=&quot;2&quot;/&gt;&lt;m_eweekdayFirstOfWeekend val=&quot;7&quot;/&gt;&lt;/CPresentation&gt;&lt;/root&gt;"/>
  <p:tag name="MTBTACCENT" val="Text2ColorBoldText"/>
  <p:tag name="PREVIOUSNAME" val="C:\Users\Denise Lee\Desktop\WT Presentation 0305 2019_vF.pptx"/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5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4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Shape"/>
  <p:tag name="ANGLE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HalfShape"/>
  <p:tag name="ANGLE" val="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2DIclIHRCayVKLsaRRYtQ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xyhuJcRsTJuDgzKSUDgjf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naFqWhhVSpGsg1uTGFjuE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UVaNioeQEy1srSxzx_jY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CustomIcon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AME" val="Moon"/>
</p:tagLst>
</file>

<file path=ppt/theme/theme1.xml><?xml version="1.0" encoding="utf-8"?>
<a:theme xmlns:a="http://schemas.openxmlformats.org/drawingml/2006/main" name="WITN_CF">
  <a:themeElements>
    <a:clrScheme name="Custom">
      <a:dk1>
        <a:srgbClr val="000000"/>
      </a:dk1>
      <a:lt1>
        <a:srgbClr val="FFFFFF"/>
      </a:lt1>
      <a:dk2>
        <a:srgbClr val="046580"/>
      </a:dk2>
      <a:lt2>
        <a:srgbClr val="FFFFFF"/>
      </a:lt2>
      <a:accent1>
        <a:srgbClr val="BEE97A"/>
      </a:accent1>
      <a:accent2>
        <a:srgbClr val="7FC70B"/>
      </a:accent2>
      <a:accent3>
        <a:srgbClr val="00A199"/>
      </a:accent3>
      <a:accent4>
        <a:srgbClr val="046580"/>
      </a:accent4>
      <a:accent5>
        <a:srgbClr val="8B78B8"/>
      </a:accent5>
      <a:accent6>
        <a:srgbClr val="808080"/>
      </a:accent6>
      <a:hlink>
        <a:srgbClr val="00A199"/>
      </a:hlink>
      <a:folHlink>
        <a:srgbClr val="04658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9525">
          <a:noFill/>
        </a:ln>
      </a:spPr>
      <a:bodyPr rtlCol="0" anchor="ctr"/>
      <a:lstStyle>
        <a:defPPr algn="ctr">
          <a:defRPr sz="1600" b="1" dirty="0" err="1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6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>
    <a:extraClrScheme>
      <a:clrScheme name="Custom">
        <a:dk1>
          <a:srgbClr val="000000"/>
        </a:dk1>
        <a:lt1>
          <a:srgbClr val="FFFFFF"/>
        </a:lt1>
        <a:dk2>
          <a:srgbClr val="046580"/>
        </a:dk2>
        <a:lt2>
          <a:srgbClr val="FFFFFF"/>
        </a:lt2>
        <a:accent1>
          <a:srgbClr val="BEE97A"/>
        </a:accent1>
        <a:accent2>
          <a:srgbClr val="7FC70B"/>
        </a:accent2>
        <a:accent3>
          <a:srgbClr val="00A199"/>
        </a:accent3>
        <a:accent4>
          <a:srgbClr val="046580"/>
        </a:accent4>
        <a:accent5>
          <a:srgbClr val="8B78B8"/>
        </a:accent5>
        <a:accent6>
          <a:srgbClr val="808080"/>
        </a:accent6>
        <a:hlink>
          <a:srgbClr val="00A199"/>
        </a:hlink>
        <a:folHlink>
          <a:srgbClr val="0465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WITN_CF.potx" id="{85EAAC63-AE50-46F6-85AE-2AAC22EDEE60}" vid="{E47A8F2D-3E6E-437C-B6CE-37AF7C7D02C1}"/>
    </a:ext>
  </a:ext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FFFFFF"/>
      </a:accent1>
      <a:accent2>
        <a:srgbClr val="D0D0D0"/>
      </a:accent2>
      <a:accent3>
        <a:srgbClr val="FFFFFF"/>
      </a:accent3>
      <a:accent4>
        <a:srgbClr val="000000"/>
      </a:accent4>
      <a:accent5>
        <a:srgbClr val="FFFFFF"/>
      </a:accent5>
      <a:accent6>
        <a:srgbClr val="BCBCBC"/>
      </a:accent6>
      <a:hlink>
        <a:srgbClr val="90909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WITN_CF</Template>
  <TotalTime>0</TotalTime>
  <Words>1083</Words>
  <Application>Microsoft Office PowerPoint</Application>
  <PresentationFormat>On-screen Show (4:3)</PresentationFormat>
  <Paragraphs>73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2" baseType="lpstr">
      <vt:lpstr>Helvetica-Bold</vt:lpstr>
      <vt:lpstr>微軟正黑體</vt:lpstr>
      <vt:lpstr>細明體</vt:lpstr>
      <vt:lpstr>新細明體</vt:lpstr>
      <vt:lpstr>文鼎粗黑</vt:lpstr>
      <vt:lpstr>Arial</vt:lpstr>
      <vt:lpstr>Wingdings</vt:lpstr>
      <vt:lpstr>WITN_CF</vt:lpstr>
      <vt:lpstr>think-cell Slide</vt:lpstr>
      <vt:lpstr>Wistron Technologies </vt:lpstr>
      <vt:lpstr>AOI Storage – 光学设备本地存储数据状况</vt:lpstr>
      <vt:lpstr>AOI Storage – 痛点</vt:lpstr>
      <vt:lpstr>AOI Storage – 诞生</vt:lpstr>
      <vt:lpstr>AOI Storage – 硬体设备简介</vt:lpstr>
      <vt:lpstr>AOI Storage – AOI自动存储和查询系统</vt:lpstr>
      <vt:lpstr>AOI Storage – 查询</vt:lpstr>
      <vt:lpstr>AOI Storage – 雷达图</vt:lpstr>
      <vt:lpstr>AOI Storage – 定位NG元件小图</vt:lpstr>
      <vt:lpstr>AOI Storage – 浏览主板图片的NG元件小图</vt:lpstr>
      <vt:lpstr>AOI Storage – AOI机器共享目录管理界面</vt:lpstr>
      <vt:lpstr>AOI Storage需要新增功能</vt:lpstr>
      <vt:lpstr>PowerPoint Presentation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2019-02-18T04:09:24Z</dcterms:created>
  <dcterms:modified xsi:type="dcterms:W3CDTF">2019-12-06T08:17:40Z</dcterms:modified>
  <dc:language/>
  <cp:version/>
</cp:coreProperties>
</file>